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1"/>
  </p:notesMasterIdLst>
  <p:handoutMasterIdLst>
    <p:handoutMasterId r:id="rId42"/>
  </p:handoutMasterIdLst>
  <p:sldIdLst>
    <p:sldId id="257" r:id="rId2"/>
    <p:sldId id="315" r:id="rId3"/>
    <p:sldId id="319" r:id="rId4"/>
    <p:sldId id="321" r:id="rId5"/>
    <p:sldId id="352" r:id="rId6"/>
    <p:sldId id="305" r:id="rId7"/>
    <p:sldId id="258" r:id="rId8"/>
    <p:sldId id="325" r:id="rId9"/>
    <p:sldId id="333" r:id="rId10"/>
    <p:sldId id="332" r:id="rId11"/>
    <p:sldId id="327" r:id="rId12"/>
    <p:sldId id="328" r:id="rId13"/>
    <p:sldId id="329" r:id="rId14"/>
    <p:sldId id="326" r:id="rId15"/>
    <p:sldId id="335" r:id="rId16"/>
    <p:sldId id="330" r:id="rId17"/>
    <p:sldId id="342" r:id="rId18"/>
    <p:sldId id="344" r:id="rId19"/>
    <p:sldId id="346" r:id="rId20"/>
    <p:sldId id="347" r:id="rId21"/>
    <p:sldId id="348" r:id="rId22"/>
    <p:sldId id="349" r:id="rId23"/>
    <p:sldId id="350" r:id="rId24"/>
    <p:sldId id="351" r:id="rId25"/>
    <p:sldId id="355" r:id="rId26"/>
    <p:sldId id="356" r:id="rId27"/>
    <p:sldId id="345" r:id="rId28"/>
    <p:sldId id="353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54" r:id="rId40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107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70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8AB7C-6544-424A-939D-3CCBD2E6CB8F}" type="datetimeFigureOut">
              <a:rPr lang="nl-NL" smtClean="0"/>
              <a:pPr/>
              <a:t>15-12-2011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FD5F-6778-4493-A9F4-42CE130C722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21707-15A1-4E17-8AD5-9ECC1E4E8638}" type="datetimeFigureOut">
              <a:rPr lang="nl-NL" smtClean="0"/>
              <a:pPr/>
              <a:t>15-12-2011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7333-39F0-4E14-A75A-B485153ED04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7333-39F0-4E14-A75A-B485153ED043}" type="slidenum">
              <a:rPr lang="nl-NL" smtClean="0"/>
              <a:pPr/>
              <a:t>39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3D4A-5528-49CC-81B3-02CF7AE6AA5C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B949-6365-4074-8B6B-1F5A90364FAC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1F1-6E35-4D5F-9AFE-81A0195F8E58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3AD0-525D-4EEB-B068-E13B8A76B80A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22E6-8FA2-4E5A-A17B-232655EA4CF2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E1F-C76B-42B8-87AF-B2D174BB9B6E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64CF-7256-43D7-9AFE-AF5C3F7E49FA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A5A0-7479-463F-8A67-1C549CF44E65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A340-AFDE-40FA-A2C0-E8E18E15C06E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8FE0-C3F6-4077-883C-4E22EE04A090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B19D-B8DE-4434-B7E6-5E62C23C2B10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E280-8ED0-426D-A9C0-E2577E9B97CA}" type="datetime1">
              <a:rPr lang="nl-NL" smtClean="0"/>
              <a:pPr/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WND 2008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A8C7-DE15-4E8B-8FD1-BB21955648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kapsels.net/tips3/krultang.jpg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www.neosave.nl/assets/images/autogen/a_energiemeter40.jpg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vosinstrumenten.nl/_clientfiles/producten/Peaktech/l_6080%20R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2112967"/>
          </a:xfrm>
        </p:spPr>
        <p:txBody>
          <a:bodyPr>
            <a:noAutofit/>
          </a:bodyPr>
          <a:lstStyle/>
          <a:p>
            <a:r>
              <a:rPr lang="nl-NL" sz="6000" b="1" dirty="0" smtClean="0"/>
              <a:t>Ontdekken </a:t>
            </a:r>
            <a:br>
              <a:rPr lang="nl-NL" sz="6000" b="1" dirty="0" smtClean="0"/>
            </a:br>
            <a:r>
              <a:rPr lang="nl-NL" sz="6000" b="1" dirty="0" smtClean="0"/>
              <a:t>Begrijpen </a:t>
            </a:r>
            <a:br>
              <a:rPr lang="nl-NL" sz="6000" b="1" dirty="0" smtClean="0"/>
            </a:br>
            <a:r>
              <a:rPr lang="nl-NL" sz="6000" b="1" dirty="0" smtClean="0"/>
              <a:t>Beheersen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016224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Hooyman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St. Bonifatiuscollege – Utrecht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auteur ThiemeMeulenhoff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December 2011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www.chainconnection.com/wp-content/uploads/2010/04/Online-tv-kijker-toleranter-ten-aanzien-van-ads-dan-verw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52936"/>
            <a:ext cx="1556405" cy="19202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Watt en kWh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Huishoudelijke apparaten</a:t>
            </a:r>
          </a:p>
        </p:txBody>
      </p:sp>
      <p:pic>
        <p:nvPicPr>
          <p:cNvPr id="1026" name="il_fi" descr="http://www.neosave.nl/assets/images/autogen/a_energiemeter4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5536" y="2924944"/>
            <a:ext cx="1654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http://www.kapsels.net/tips3/krultang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627784" y="2420888"/>
            <a:ext cx="1619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115616" y="4772744"/>
            <a:ext cx="6984776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Hoeveel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watt is het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Hoeveel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kWh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verbruikt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6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minuten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in 1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uur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29" name="Picture 5" descr="FIXA Schroevendraaier/boormach li-ion Spanning: 7.2 V  "/>
          <p:cNvPicPr>
            <a:picLocks noChangeAspect="1" noChangeArrowheads="1"/>
          </p:cNvPicPr>
          <p:nvPr/>
        </p:nvPicPr>
        <p:blipFill>
          <a:blip r:embed="rId7" cstate="print"/>
          <a:srcRect l="39375" t="29530" r="11407" b="31095"/>
          <a:stretch>
            <a:fillRect/>
          </a:stretch>
        </p:blipFill>
        <p:spPr bwMode="auto">
          <a:xfrm>
            <a:off x="6948264" y="2852936"/>
            <a:ext cx="1485900" cy="1188720"/>
          </a:xfrm>
          <a:prstGeom prst="rect">
            <a:avLst/>
          </a:prstGeom>
          <a:noFill/>
        </p:spPr>
      </p:pic>
      <p:sp>
        <p:nvSpPr>
          <p:cNvPr id="1031" name="AutoShape 7" descr="data:image/jpg;base64,/9j/4AAQSkZJRgABAQAAAQABAAD/2wCEAAkGBhQSEBQSExMVFRUWFRcXFxgVFxUXFhcVFBUVGBcWGBgYHSYeGB0jGhUXIC8gIycpLCwsFx4xNTAqNSYrLCkBCQoKDgwOGg8PFy8kHyUsKSwsLCwpLC0sKSwsKSkpLCwtKSksKSwpLCksLy0sKSkpLCwqLCwsKSkpLCkpKSkpLP/AABEIAOEA4QMBIgACEQEDEQH/xAAcAAABBQEBAQAAAAAAAAAAAAAAAgMEBQYHAQj/xABLEAABAwIDBQUECAQDBQYHAAABAAIRAyEEEjEFQVFhcQYTIoGRBzJSoRRCYnKCscHwI5Ki0Qgz4SRDU8LSFYOTsvHyFjRVc5Sjs//EABoBAQADAQEBAAAAAAAAAAAAAAABAwQCBQb/xAAtEQEAAgIBAwMCBQQDAAAAAAAAAQIDESESMUEEUWETcQUisdHwUoGhwTJCkf/aAAwDAQACEQMRAD8A7ihCEAhCEAhCEAhCEAhCEAhCEAhCEAhCEAhCEAhCEAhCEAhCqNr9rsJhrVsRTY74M2ap/I2XH0QW6FzvaXtgYLYfDvf9usRSZ1DbvPmGrJbS9reK1OIpUh8NKm30zVM36KdI27ihcL2f7QNr4oxhGV6w+MUaQZ51HMDB6rVbK2N2gqwa+Oo4ZvAUqVaoPIMDP6iiXSkLJf8Awtj/AP6vW/8AxsJ/0IUDWoQhAIQhAIQqXb3bHCYIf7RXYw7mTmeejG389EF0hcc27/iAAJbhcPPB9YxrvyNP5uXP9re07aGJDg/EuaDPhpnuxHDwQT5kqdI2+mMdtejQE1qtOmPtva38zdZ7G+1LZ1I5TiQ48GNe75gR818z1K7niSSXSNTJ33Su6Ph4kHeCdeWnQpo279V9uOBBIayu6PssAPq9Qavt5o5ZZhqhPBz2tt1AK40MNFSDuN5ke6BYgZiDPVFHCEtcYOgG6PE4ayZ9JU6Rt2B3t1Ej/ZbE3Pe3A1t4LnVNYz26nSnhSNLl3ef0jKfmuVDZ7sog3knfO4cLep8oUkYB2dsg6N1EfmTz4eSmB0bD+26q7/d0jycypSPQFzyDvWjwXtdpEgVqFRkx4qcVG35Wd6ArjtLZZLXdHDUcb3uD5Kw2bgHsdkMwWlwHwwYkcATI6jqrqRW86mFN5tWNxLv2ye0mHxI/g1mvO9t2vHVjocPMKwfVDRJIA5mPzXBBhXCFDxvZGlXcHVGumb5HZSesgjzhdW9N/TLmvqPeHcMd20wNH/MxmHZyNVk/ygys7jfbbstlm131ncKVKo70LgB81w7bLqOCqd2NntnVr6z3VA4fEAMrfKLKrqdssTEU3NojhRYyn82ifms0xru0xO+zt+M9tFVzScNs2sW7qmJcygzreZ/mCx+0va3jS4OqY6hRAM91hKTapPIvqBw9CsHsvs1j9oOmlRr15PvnNkHWo8ho9V0LYH+HWu+HYvEMpC3gpDvH9C4w1p6ByhKu2l7RK2KaDUxNUtfMU2EUmxJGUinBfpvJT2x+yG0MT/8AL4TuWH/eVh3IM74Izu8mldo7M9hsJgGNbQosDmiO9cGurO4lz4nyEDkr9No05Rs32Gl0HGYx7+LKADB0zvknyDVsdjezbZ+Fg08LTLh9eoO9fPHNUkjyhaZChLwBeoQgEIQgEISalQNBcSAACSSYAA1JO4IFLMdqvaLg8ACKtQOqRalTh1Tz3M/EQuU+0r20VKznYbAPNOkJDqzbVKn3DqxvMXPLRcm7wnUk3m/E6nqp0OldrPbbi8TLKP8As1P7DpqEc6kSPwwueV8Y57i5xJJ1JMkz1TIYnmYe02jibD1KlB3DMzPEcRq4N0HxGzdE/h8OcrjyiZj3iNRq4Hgl4fBFwltzujQ8ld4PAAtB0zFsGDv0bwE6IhAo4E5Gi4BcTc+E5QBIG8ib9QrShs2SLSAGi4AFpJEDW51NyrjC7HMiwiDPHdEctZ8laYbZwDneEg26EXiN3G3MTqpQpMNsnUi13C3h3kZRy3TwvdTKewg1okBul4sNLSdAdJPHirmiwNaZ8epEZZIGgmwnnZPsrQ0ZLRHvXsBcTNjpck+akVzNhQWggxfoDF5HkB5qTR2I3MfdOkwbg8HDkCInipFXaLM48RzAEwJgjS40mfNMVNpFz8rDlc73niPC0akA2zXgT1MhpCRG+CZ0cpYAB5p0wKlQXdMinTafdNUiYto0eJ24ASRLw2EpseWk948++4wBbRoAs0cGjTmbqDitqCkwUqQyi54mT7ziTdzjvcbqvw+LWzHi6eZY8mXq4hrJpjcF47HU27lmn44qPUxvNW9KvqXG18Hhcd3dHENOQVGnMwhr2yYMGDY7xG7kCt1sX2Y7NwsGnhKZcPrVAarp4g1JjyhchrY6xI5r6Cwj81NpOpaD6gLJ6isRqYasFpmJiTjWxYL1CFlaQhCEAhCEAhCEAhCEAuT+27tTFP6E2qaYLQ+u5olxaSRTogA/WIJPJo3FdYK+Xe020vpmNdUJnv8AFE/93TIDB/KFIpMT2TqN0IdvjQieN4lVlbBuYYc0g9F0OpgM01MxaZP5qOcNm8L2tcDHI30IWOvqv6oe9m/BvOK39p/diaVCTa/CJ+aexew6zyC1hcAAIESONuZv5q3dXZSqFpFxIncYNirLB7YA0W2OXgTE1nUmeyXZypTDnVRlLohsgkRNz1n5LUYHAFrWkZYzOmdYzuiDuMevJVJ2tYmd2vy/Ve/9sCW65mix8QiYn7J81KGiNVgfOUhwB8X1SDEjW5sNQmTtOJl0g3AgDLyEXP8A6rOVNpm5ztM6AZpA4uJsZ5KDV2iAIDQ3UmJuSZLjJN0Q0dXaECAO7JAs5pGWY1YIOm5RsRtYZr+KDIu5t7gGx56FZ5+0ed1Cq47mg07tsOym9juk3jSVI2TipzOnl6f+4/NY0bQsArPYuOgvDjpFt/orcU/nhXl/4y0GIrSvO8yiTA6/2VfU2l8Ig8Tc+XBRM5c7K3M5x3NlzvQXK2TeIZIpMrKrj+ZPyUWpjFe7J9m2PxF+57lvGuchP4AC8eYC1+y/YnTaM2JxLnHe2k0MaPxOzE9bKm2aI8rq4pYPszsl2MxVKgASCQXn4aYIzuPC1upHFfRYC5liu3uyNjsdSw0Vqn1hROclw07ys4xbhJi9lk3f4hcXnzDCUO7mwJqZo+/MH+VZsl+uWilel3pC5dsT2+4WpAxFGrQPERVZ6th/9K32x+02GxQnD16dXk1wzDq33h5hVLFmhCEAhCEAhCEAhCECK9PM1zZiQRI1EiJXyvj8A/BY5lGs0/wMzXOgxLi6HdCHB08CvqtZTtv2Ep45uYANrNEB2gcPhcR8ju5rqIieJRua8w5G3FN7vLvv5zOh3ppg8Y/DPkJTeP7F16FQsbmY8XymBInUT4XDmCohxFWj/m0XSBYtEXjeD+hWHJ6LJXmOYfT+n/GfT5OL/ln5Ue0mZgXcHvH9U/8AMoVKvCnYeTRdmEONRx9Q1V1ZkFbaxqsRL5vLaLZLWjzM/qnjF+Ep6ttE5cuYxMxNp0mOKqQ+yXTpueQ1oubASBJ810rO/TuaQ/GWUilsSKmSq/J4ZkX4WnjfhuUvCUKdM1AWB1yGOOoERMcd67jHPlxN48KsU3uAIaYkCTYSdLqyZ2fyvArPgEEnu76GIn19E/8ASjkFPVoMgGNZJ/MlNySrIpWHE2mUii1lNtRrWNMlwDvrBpNhPT81I2B2fqYmq2hh6cuNzuDWjVzjuAn57yVBL4tMLt/s62fR2fs0Yqu9lI1gKj31HBoDD/lsk/ZvHFxU3t0xwVruUbYfsXoMAOJqOrO3tZNOn0keM+o6LaYHZOGwVM93TpUGAS5wDWiBve869XFc27U+3+iyWYGkazv+LUllEcw2z3/09VybtD2nxmPdmxVdz2yC1nuUhJgFlMe91AJtqs0zM918REOzdqvbxhMPLMK04qppLfDRB+/Ev/CCOa5D2k7fY/aJIrViKdz3NLwUwBe4B8X4yVStwgEiJIDtx+q4Cco8Q/HlCl9yN8QC8CcuUeAaf7oH7su+SjRtFoYMWmImJ3e7NnQf6WnqpdOmCW2v4DEGTIO6cxHVzByTrbEEmJLLnNJBp/8Aikfyt+UIpAlvhaIAZJcAGgg72jwXJF35ipQQKIIngBJkRJdlubBvQFxSqdEh0tJkEwW5gbbwbEdU93FgSS45XZZkDwuuG2JcL6NAHNSHss4WDZqA6BoloIBl2X+eo4/ZUjRbC9qO0MNA73vmD6teX+j7P9SV0PYXtsw9SG4mm+g74h/Ep+oGYfynquOGJGbeW6yCQWWjwhxE/CwDmvaOGzCQ20CXGGid+pgepPJRo2+n9n7UpV2Z6NRlRvFjg4ecadFKXy3g9oPoVM9Gq5jh9Zhc2fykdQum9lvanXblbjmtLDpUsyqeB7vRw+14R1NlGk7dXQouz9p067M9J4c3TeCCNQ5pu08iAVKUJCEIQCEIQRcfsylWblqsa8bswmDxB1Hks1tvsVh2UalRjqlPIxz4DszPC0m4eDa3Fa9c49tnbFuFwRwrXfxsSMsDVtGfG48J90cZPBd1vavaXNq1nvDlDNuMq+9RYTa4tr0ScRh6U3w58jPyzT8is7suv4lsH4kQTE6+fLkrPqT5/RX9OPH6qd9OgQQO7YSCPFmDhIj64CaoYGm2C1zCRvDm6+Rn5p/HNbc6yBxtru8/kqSpQBg7j0mASOcaKfq/COj5WzyN7h/MP7pl+Ipt1e3yM/kqt1ACBxUWo3X5KJyfCYp8rSrthg0BPy/NRX7Xe6zYH74lV5Nojfr+iVlJE7hDR8zA/f5ribzLuKxCVgXF9Vkknxb+Cl7T2rWxDg6vVdULZa3MZawMAsyYptGlm/qo+ymgVmbxnAnSxtp5hM4k5Kr2nc5w3GASdJ0Uf9dnk/SIBB+029x9WYzuEjyaeuidpNsNxLWWuCfHwu9/kW/kmaVcTImZB+1AEe9ObysE6KLog+EQyQ0QCC6xP1Qd/iI3clCTryACCR/vABAN8wtAs0/eLlKySxtRtRoc57hlcKmcDL8WXKZAmGAe8oow8AwNW1Lm5OVwAjMOHwA9eE1rDnJ4vIJk76W92YOPR1Qfd4A1h6ABFpvTJzQbOB1bOUdXvb0ToPhaSfqjKSb2q/UJH/8AJruvFWHok5Q0FxApEADTLM/VAb1yH7yeZhr5S67paW0/E9wLphxBv5uPRSGqxgvBsSaocIMmYIzDNmP/AHrz93jKo4Ko9wtkOrZvUgtynKGgZRza1o4uUkYdtES/+GdzGw6serj4afUCV6+nUeIMUKRvFy9/Mg+Kp1cQ3mgZy0aOgFR++TLfxEGHHkC77yW/DvfDqrsgiwIvH2KY0HMwOaco5Wf5bYPxuu/y3M8r8yo+LxAF3G/qSiC/pAZ/ltyn43QX+W5nlfmoNfHXO8nXf5k70x3jqjg1oMmwAkknhbVarY3YeIfiPKmD/wCdw/Ieu5d1pNuzm1oq03sQoVX169Z3eFjaYYHfUJkeCTc5QJAFhmM6hdjVP2SwYp4OkAA0EZoAgAOMiANLQrhVW4lZHYIQhQkIQhBT9rO0tPAYSpiaujR4W73vPusHU+gBO5fJ/aDb9XGYipiKzsz3mTwA0DWjcAIAHJb/ANvHa36RjRhGH+HhvejQ1nDxH8LSG9c3FcuhTCE7APhw/eiuP+0YGv7nVZ+kYT3f21UoWGIxtzoZEeczIKgvrEG/Lfxvr0TLnE+SQ3h+/RBOpVSbJFTDFOYWlviSrE4cuAgxvIi3T98EFOKRBkWjjfdrdSMLslxifDzdOmvzH5q0ZhADMDqZjpxPQJ0uaNG5j8TwCB92n7o6mV3FJlzNtHNnbEHhdo0GSb+KIgNHlrzVH2loRiXn4g13qIPzBWk2biSXOzEkkA35W/VU/a+l46b41aW+YM/8yuvSIx8Kq2n6nLPEKVh9q1WaPJHB1x80yxPtw4KytCdgcc6q4U8oBcHCdBfxOc7cbAmSCrSm9pdDQ6q86WIExFmg5jYcW9FX7FpsZUPeZsrm5JbEgOIzRPFoLfxFat1dlNuWm0UGnUuGas7nkmR1qEclKEZ2zS1oOKqik3UUmRnP4W28zKfzljYptGGYd7vFiHj7uo8y0cCohxwa4uYCHHWo456v85938IHmm2mZ/fmpQfbWawyxvi+N5zVDzG5nkJ5lM1KupcepJ/M71Er40CzfEfl/qorGvqvDWgucTYAT6AIJNfadoZ6/2Cd2VsGriDm91m97tPL4j09QtHsXsKGjPiIcd1MHwj75GvQW5lW+IqgWEAAaCwA4ctCrq4/dVa/sRsTZVKh7gvHie73j/Ych81c4Sga1VtJmrjHQbz5CT5KuxOENNgzSHlwlvw/ZP2t5H1bA3nLvOwexsrDiHDxPEM5MnX8RHoBxVs2itdwqrWbW01VKmGtDRYAADoBAS0IWFtCEIQChbb2m3DYatiHe7SpvqHnkaTHnEeamrn/tx2l3WyKjBrWqU6XlJqO/ppkeaD5txWIdVqOqPMve5z3E73PJc4+pK8ZRkgJymyVOwmG3rpyiGikOpQrV1DpbpKjVKXLThwlBCNJOsohKywpeBwxe7gBqVMRsmdJOz8ISdLKwcwAQL/l/qnWtgQLD8+qHU+d40/1V09GOPzT/AD+eXNMWXNP5I/1+vffiIRHCTxKWMKbi0xIAPOLp8kagiGwYi/qmSQ0yDmJnTSCN/NZrZrX4px/bz7fD06ejx4ucsxMe+41EdtxrczzvX25gtoy1RGhbu00/uFNdgxVaQRMDQ7wVVUn+Js7rDzWg2S8AOkTNheLehW7BWYp025eP6u9b5JvSNb5/f/LHbR2KaJBHuEwDwPwn9Dy9X6OzDANQ92OBEvPRlo6ugcJW1xdDPTcxoAJHhO8PaQ5hk3s4NPksbUu6bw6HCdfFeDzvB5hU5qdM8JxX6o5SKVcM/wAtuX7RMv8A5vq/hA5yvGulMGoGiXGP16KHWx5Nm2Hz/wBFUtWFfENZqZPAfrwUOri3OtoOA/XimcLhnVHhjGlznGAAJJPILoHZ7sC2nFTEw92opgywffI948hbquq1m3Zza0VZ7YHZSriYdGSlve4WPJo+uflzXQNnbKo4RhFMXjxPddzup3DkLKc+ruGgsALAAbgEy/Cmo028MXJkARfX9BdaYpFYUzfqnnsgV8W+ocrNLideO7Xd1uNEunh/o9RlQhpeDmykaEe6XDqZA3QOimVMS2lakZd/xNCNRDBuERe6p6z1EV8ym+TjprxH87+6y2Rgn43FU6ZnLJfUP2R7xJ4kmJ4uXXqbAAABAAgAaADQLM9gdidzh+8cPHVhx4hn1B85/FyWoWfLbc6hbirqNhCEKpaEIQgFxz/EVivBg6XF9WofwtY0f+crsa4R/iAxIdjcMyR4KDiRvHeVOHRimBy/D0p6K8wuHho5/v8ARV+EpfvyWhZRgAcl05V1ajF4/wDTfdV+Ipb4urypTi0cfWRr+9yrK9P6t4hxG8Sbx5lEK2PHDd5gTzV9hMMGNy+vVRNmYS5qHdZvXef3wKsmrTirrlRktvg5/byCbL995+XVWOzdi1K8ZYDc4aXONhJbJgXIaHBziBYG6mYzZdLDBpe6arMQA+nVEZqTYOYMabg5hZzhOUxINs1fS1ruJn/z2+fvxt6uX8TveImte2uZ5594+07137/aFDTw1So05GucGgZso0k5Wi2pJsBqSrLC7IpUnuOKeABToVaUZi2rnOZzIDZcIY6mSIDTJmwBsam2Kpp91hw+nTArNa6qTm7qq4gNDG2YGgBs+K+Z0gyRQ4miwsIa51R4IGZ3utYywlxMNETABNo4BXxXXERp51sk25tO/uY2liab8S59IEML/CCGtIFvqtsLbpVjhXwqtga3S5+LcPug/mfIBKbjw3S5+X+qvpPSz3jq7NGKoAkmOqxW18VkqPDBbOYJ3Nf49PvGp6KxqVnu8Ts0cYMCfkFW7TwznkFoJtBgSZDvDpxzOHUhcZp6q8OsUdM8qpzy4yblXnZ/srVxRlvhpg+Ko73RyHxO5DzhX3Zz2fxFTFW3ikDc/wD3CNPui/EjRbYEABoAa0CAAAABwAGirphmebLL5dcQi7G2JRwrctJviIhz3Xe7z3DkLdVNc9IzJLqkLTqI7M+9nsoF3T03nlyTOM2g59tG7mjQf3TNSomqVN9R4p0mF7zoGifM8BzNlGvMmzNR6uOynZl2KqNe5pFAGS42D4+o3iDvOmu9X+wfZ2ARUxRDzqKQ9wfeP1+mnVbVjAAABAFgBoANyzXy+Kr6YvNnoC9QhZmkIQhAIQhAL5p9omavjsTXNx3rmg8GMaxrPK3r1X0nXqZWudwBPoJXzw92ZxJ36+eq0YccXidqM15rMM5s2hLhPECOElX7qSXR2MMwNOBBnKdLfCRp0uOilYikWi8t0jMA3+qSw9MyWxWqVyVsqMTSlpEmdOcEag/vRVuLM5jvEW0kumI9Fc4sQAYiCDBFnCbjoVBFHNUZwHiP4b/nC4iNzp3M6jZQoZGtZ8IvzO/980kqRUCYcFu1pjiU/Z+Pc2nUZ3j2sMEtYQC4mWnUTvAIBEiZ0hetxbWghjJkyXO4wRMnfc8LbpuoVCiXe60nn+7eqtcNsBz4L3RyF/8AQKOnaerStxGILveOa8wPC2YAk73G3XmpOF2DWrRPgZukQB91u/r81pcFsinTu1onibn1Ux8rrphz1Sq8J2YoMHiaah4v0/lFvWVaYekxvusY37rWj8gmniBJMDeToqTavaINBaw/i3n7o/VTqIRuZK7U7TaR3U2kZo+LcPLUqg7OYw0sWwk3ksPnZNUsKazpc7K0XgbhvJJ0+e5M4kRUzNncQTra3rZVz7rI9nSnOuUglN0a+djX/E0H5ILv3xPJWqyy5NFxJAAJJMAAEkngALlX+y+xletBf/BZ9oS89G7vxehW02T2fo4cfw2eLe913nz3dBAVF81a9uV1cVrMdsjsHVqw6uTSZ8Ig1D13M+Z5BbfZmyaWHZkpMDRv4k8XE3J6qYhY75Jt3aa0ivYIQhcOwhCEAhCEAhCEDONo56T2Cxcxzf5gR+q+fe7IcQRBBIIO4gwR5EL6Dr1soJ3xK4L2ixmXHVAdXw/qXTMc5B6rT6e8VnUs+ekzG4Stnt8Q6FWblX7JeHOkXt+u8blYVAt0saur4Nm5uX7st9csSqvFgNMSTbeSVdV1W4gJpG1Q2gN0DoP3+al4fBt3iev9tE3VHBNd64fWd6lQ67r7D0lMYY1t1gLKmu/e53qV6KhTaNNU7aTG/WB6XVfi+0rW6QOtz6BVHczqfV36JmsymwS5wHSG/N39lEpg1tHtBUqWaCebtPJoUehgXe/VMddT0H75rypthjf8tt+MSf5nfoFGDqlU7zO4SfU71VMxv3XRE67aWH0vN4Kdm7yTqeZ3npp81puy3s7qY2SKrGMYQ1xhznSfFAbbcdSQsxQa2mNzncrgf3PyXe+xGy/o2HFI3eSXvO4vdEgdAAPJcZb9Nfl1jrufhS4T2bvZlp96O6bYOj+IRwLdAec+W5arZXZ6jh/cZ4vjdd/ru6CFZoWa2S1uJlorjrHMBCEKt2EIQgEIQgEIQgEIQgEIQgrmPzX4/lu+S5P7T+x78wr0m5nNnw/HTJktH2gbjqeK6xh2xLd7bf2+UJWJwzXth4sg+d8BtRrMOaocXObVDXAuLajG5R4TaRDp94HeOmiwW0zUYHAhw+1Ad6iQfkrrtf7KxVqGvhnmnVj3m2n7w3rCYluOwJPf4cPZ/wASmMoPMloyz1AV9c1oU2w1lpKuIB3EfMeosoVRwO9Zs9p6T9S9h5j9Wpp21j9WtPUg/Jyvj1EeYUz6efEr2q1Nd2qb/tarxaerf+lLbth+9rf6v7rr69HH0bLcUk3iKZyOy65TEcYMQoDdtO/4Y9SkVNtv+BvmXKfrU9z6V/ZBoYbFvHjc8dXNZ8m3Trdib3OE8pcfUwkVts1eDB5H9Sq/EbTqnWpHSB+Som9PmV8Vv8QuRhqbLmXc3GB6D+6j4jbbQMrb/ZYIb5nQ/NUDyXG5Ljzk/mtd2V9l2LxjgXDuKJ1c4HOR9lpufOAuJy+0Ooxe8pPs62VVx20aQj+HSe2rUj3WNY4EAne5zgGgcydxX0j3dv3qqPsp2aw+z6Ao0GQNXOMF73R7zjvPLQbldOxI4KmZ33WxGux6lUkJaiUcQJNv3+wnfpPJQk8hM/SeSPpPJA8hM/SeSPpPJA8hM/SeSPpPJA8hM/SeSPpPJA8hM/SeSU2uCgcQvMyEETHsIGZgBcN0xmG8Tx4elplRqFXOTBuDBHwngeCl1DLvkvMThRAIs4WDhrf5HoUCm4cJuts2m7VqbfVqMsQHDi3XXe0/olMxoMQRPA2PoboM5tb2YYGvJfQbJ3t8DvVkT5rJbR9gNB16Vaqzkcjx8w0/NdWq1YSTUIANkHDMT7AsS2e7xLDwljm+sEqsq+xbaTdHUndKjx+bQvollSQm3V7wEHzk72R7V4M/8Ves9jm03aimOtQn8gV9GOrEGClPfaQg4DhfYPjXe/VpN6BzvzAWi2X/AIfmAg1q7nchDR8pPzXXKdUkpwlBmNh+zXBYW7KTc3xEX9TdaVmFYNBCQKxJgJNTEZbuIDfiMAepsgeNIJqqGtEnkOpNgBxJO5Rxj3PMUmFw+Iy1n8xEu/CD1Cdw9I5g5xzO4xAE7mtkx1uTxQPYfDWlwgndMxwH75p3uAim4mZXlSoQUHvcBHcBesfIlI7wxKBXcBHcBJFUwV66oYBQe9wEdwF5SeSh9bcEHvcBHcBeOqEFKc4xIQedwEh2H4IbXKW5xm0XQMd2eBQpMFCCPR95SXNlRjZ3mpIKCPiNfJKFBrmgOAPVJrm6coGyCFWwgkwXN6GR6OlD6FQNEPaR9ppB9Qf0UqvTvKHu8IQQabqonwNNvqv6fE0c/RIZWfI/hP13Gmf+f9yFZ0adr703lgieKCDWxJn/ACqunBn/AFJX0l2T/Kqf/rG/m9Tat3WS6ghsIINCs+bUjp9ZzB+RKeLax3U28y5z/kA3805RdB8k5TfJPRBX/Qnz4qp/A1rPmcx+YT1DBUw4EtzO3OeS9w83EkeSlU3iIKQGybaIHy3VR2ahSHmyjsNwgkwmHi0807VfATbmiJlB7QOoXtYQAm6ToKcrlAmgNUqsLBJoFKrmyBNDemwnKBSXsgoFV9V6z3SvKtzZKNmwgbqNhKpumOSX7zU1S95BJQhCCNiNfJPUfdCEIPHJTEIQKTTNUIQOpFTRCEBT3r16EIEr1iEIEnclUtEIQKckLxCBT17uQhAlevQhAN1Q9CEAxev0QhAmmlPQhANXg1QhAtCEIP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3" name="Picture 9" descr="Makita Excentrische schuurmachine BO5030K (12898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988840"/>
            <a:ext cx="1828800" cy="1828800"/>
          </a:xfrm>
          <a:prstGeom prst="rect">
            <a:avLst/>
          </a:prstGeom>
          <a:noFill/>
        </p:spPr>
      </p:pic>
      <p:pic>
        <p:nvPicPr>
          <p:cNvPr id="1035" name="Picture 11" descr="http://office.sijperdaverhuur.nl/Bouwlam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573016"/>
            <a:ext cx="1188719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>
            <a:normAutofit/>
          </a:bodyPr>
          <a:lstStyle/>
          <a:p>
            <a:r>
              <a:rPr lang="nl-NL" dirty="0" smtClean="0"/>
              <a:t>Spanning en stroom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7200800" cy="12961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 bepaalt de grootte van de spanning?</a:t>
            </a:r>
          </a:p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de spanning constant?</a:t>
            </a: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 maak je een spanningsbron?</a:t>
            </a:r>
          </a:p>
        </p:txBody>
      </p:sp>
      <p:pic>
        <p:nvPicPr>
          <p:cNvPr id="1026" name="il_fi" descr="citroenbatterij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3118088"/>
            <a:ext cx="199438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schemadynamo"/>
          <p:cNvPicPr>
            <a:picLocks noChangeAspect="1" noChangeArrowheads="1"/>
          </p:cNvPicPr>
          <p:nvPr/>
        </p:nvPicPr>
        <p:blipFill>
          <a:blip r:embed="rId3" cstate="print"/>
          <a:srcRect l="14880" r="15594"/>
          <a:stretch>
            <a:fillRect/>
          </a:stretch>
        </p:blipFill>
        <p:spPr bwMode="auto">
          <a:xfrm>
            <a:off x="3275856" y="2636912"/>
            <a:ext cx="2226846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i00.i.aliimg.com/photo/440156568/LED_solar_dynamo_flashlight_IR_YS29.su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95248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www.vosinstrumenten.nl/_clientfiles/producten/Peaktech/m_6080%20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2174444" cy="26517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Spanning en stroom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8712" cy="1728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groot is de stroomsterkte?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spanning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hangt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… en …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Twee verschillende lampjes</a:t>
            </a:r>
          </a:p>
        </p:txBody>
      </p:sp>
      <p:pic>
        <p:nvPicPr>
          <p:cNvPr id="9218" name="Picture 2" descr="http://www.fietsplaza.eu/images/fietslamp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92896"/>
            <a:ext cx="1856740" cy="1554480"/>
          </a:xfrm>
          <a:prstGeom prst="rect">
            <a:avLst/>
          </a:prstGeom>
          <a:noFill/>
        </p:spPr>
      </p:pic>
      <p:pic>
        <p:nvPicPr>
          <p:cNvPr id="9222" name="Picture 6" descr="Fietslampje 15x28mm 6V , 2,4W EP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80928"/>
            <a:ext cx="2188084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Spanning, stroom en energie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840760" cy="216024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nl-NL" sz="2800" dirty="0" smtClean="0"/>
              <a:t>   </a:t>
            </a: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gloeilamp	                         halogeenlamp</a:t>
            </a:r>
          </a:p>
          <a:p>
            <a:pPr lvl="0">
              <a:spcBef>
                <a:spcPts val="0"/>
              </a:spcBef>
            </a:pPr>
            <a:r>
              <a:rPr lang="nl-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230 V / 0,11 A                	12 V / ??? A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vermogen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hangt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… en …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het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verschil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tussen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lampjes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5220072" y="4365104"/>
            <a:ext cx="27363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Twee lampen die evenveel licht geven </a:t>
            </a:r>
          </a:p>
        </p:txBody>
      </p:sp>
      <p:pic>
        <p:nvPicPr>
          <p:cNvPr id="3074" name="Picture 2" descr="http://www.onlinebouwmarkt.nl/winkel/images/uploads/Halogeenlamp%20-%20steekfittinghelderOs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289" y="2348880"/>
            <a:ext cx="1828799" cy="1828800"/>
          </a:xfrm>
          <a:prstGeom prst="rect">
            <a:avLst/>
          </a:prstGeom>
          <a:noFill/>
        </p:spPr>
      </p:pic>
      <p:pic>
        <p:nvPicPr>
          <p:cNvPr id="3076" name="Picture 4" descr="http://electronica.infonu.nl/artikel-foto-upload/diversen/34183-afscheid-van-de-gloeil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1655999" cy="16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Stroomsterkte en weerstand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827584" y="4941168"/>
            <a:ext cx="770485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defRPr/>
            </a:pP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Door welke draad gaat de </a:t>
            </a: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grootste </a:t>
            </a:r>
            <a:r>
              <a:rPr lang="nl-N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stroom? </a:t>
            </a:r>
            <a:endParaRPr lang="nl-NL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>
              <a:defRPr/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de stroomsterkte evenredig met de spanning?</a:t>
            </a:r>
          </a:p>
          <a:p>
            <a:pPr lvl="0" algn="ctr">
              <a:defRPr/>
            </a:pPr>
            <a:r>
              <a:rPr lang="nl-N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Geldt dat ook voor een gloeidraad?</a:t>
            </a:r>
            <a:endParaRPr lang="nl-N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Stroom door metaaldraadjes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3707904" y="2996952"/>
            <a:ext cx="489654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Zes metaaldraadjes met verschillende lengte en dikte.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 descr="P1010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29128"/>
            <a:ext cx="2736000" cy="20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Elektrische schakeling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840760" cy="1872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apparaten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zijn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gemaakt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dezelfde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spanning,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stroomsterkte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vast,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..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5220072" y="4365104"/>
            <a:ext cx="27363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 zijn de apparaten in huis geschakeld?</a:t>
            </a:r>
          </a:p>
        </p:txBody>
      </p:sp>
      <p:pic>
        <p:nvPicPr>
          <p:cNvPr id="1026" name="il_fi" descr="lampen_parall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2212456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lampen_ser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275560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Opengewerkte%20schakelaar000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4048" y="2492896"/>
            <a:ext cx="2781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en-US" dirty="0" err="1" smtClean="0"/>
              <a:t>Gevaar</a:t>
            </a:r>
            <a:r>
              <a:rPr lang="en-US" dirty="0" smtClean="0"/>
              <a:t> van </a:t>
            </a:r>
            <a:r>
              <a:rPr lang="en-US" dirty="0" err="1" smtClean="0"/>
              <a:t>elektriciteit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80720" cy="194421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Elektriciteitsdraden in huis zijn gemaakt voor 16 A.</a:t>
            </a:r>
          </a:p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Stroom door je lichaam is al dodelijk vanaf 0,08 A. 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Brand in huis en stroom door je lichaam</a:t>
            </a:r>
          </a:p>
        </p:txBody>
      </p:sp>
      <p:pic>
        <p:nvPicPr>
          <p:cNvPr id="13314" name="Picture 2" descr="http://www.toolstation.nl/images/library/stock/webbig/11453.jpg"/>
          <p:cNvPicPr>
            <a:picLocks noChangeAspect="1" noChangeArrowheads="1"/>
          </p:cNvPicPr>
          <p:nvPr/>
        </p:nvPicPr>
        <p:blipFill>
          <a:blip r:embed="rId2" cstate="print"/>
          <a:srcRect t="25704" b="30449"/>
          <a:stretch>
            <a:fillRect/>
          </a:stretch>
        </p:blipFill>
        <p:spPr bwMode="auto">
          <a:xfrm>
            <a:off x="1331640" y="2492896"/>
            <a:ext cx="3128123" cy="1371600"/>
          </a:xfrm>
          <a:prstGeom prst="rect">
            <a:avLst/>
          </a:prstGeom>
          <a:noFill/>
        </p:spPr>
      </p:pic>
      <p:pic>
        <p:nvPicPr>
          <p:cNvPr id="13316" name="Picture 4" descr="http://www.paulmertz.nl/tekst/images/proefjes.jpg"/>
          <p:cNvPicPr>
            <a:picLocks noChangeAspect="1" noChangeArrowheads="1"/>
          </p:cNvPicPr>
          <p:nvPr/>
        </p:nvPicPr>
        <p:blipFill>
          <a:blip r:embed="rId3" cstate="print"/>
          <a:srcRect l="52812" b="52165"/>
          <a:stretch>
            <a:fillRect/>
          </a:stretch>
        </p:blipFill>
        <p:spPr bwMode="auto">
          <a:xfrm>
            <a:off x="5508104" y="2420888"/>
            <a:ext cx="1729416" cy="173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en-US" dirty="0" smtClean="0"/>
              <a:t>Elektriciteit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80720" cy="3312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 volgorde van de natuurkunde</a:t>
            </a:r>
          </a:p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 proefjes</a:t>
            </a:r>
          </a:p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 vragen</a:t>
            </a:r>
          </a:p>
          <a:p>
            <a:pPr>
              <a:spcBef>
                <a:spcPts val="0"/>
              </a:spcBef>
            </a:pP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Dezelfde kennis?</a:t>
            </a:r>
          </a:p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Zal dit beter beklijven? 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Huishoudelijke apparaten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3 - pag 222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3 - pag 242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152128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De kracht van de ontdekking</a:t>
            </a:r>
            <a:endParaRPr lang="nl-NL" sz="4800" dirty="0"/>
          </a:p>
        </p:txBody>
      </p:sp>
      <p:pic>
        <p:nvPicPr>
          <p:cNvPr id="114690" name="Picture 2" descr="kogeldesdoods1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2060848"/>
            <a:ext cx="4622400" cy="38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3 - pag 262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3 - pag 282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3 - pag 303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3 - pag 323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3 - pag 343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590"/>
            <a:ext cx="9144000" cy="637082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3 - pag 2425.bmp"/>
          <p:cNvPicPr>
            <a:picLocks noChangeAspect="1"/>
          </p:cNvPicPr>
          <p:nvPr/>
        </p:nvPicPr>
        <p:blipFill>
          <a:blip r:embed="rId2" cstate="print"/>
          <a:srcRect l="51575" t="40171" r="14563" b="6020"/>
          <a:stretch>
            <a:fillRect/>
          </a:stretch>
        </p:blipFill>
        <p:spPr>
          <a:xfrm>
            <a:off x="2051720" y="404664"/>
            <a:ext cx="5368521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3 - pag 2627.bmp"/>
          <p:cNvPicPr>
            <a:picLocks noChangeAspect="1"/>
          </p:cNvPicPr>
          <p:nvPr/>
        </p:nvPicPr>
        <p:blipFill>
          <a:blip r:embed="rId2" cstate="print"/>
          <a:srcRect l="12988" t="8180" r="51575" b="69023"/>
          <a:stretch>
            <a:fillRect/>
          </a:stretch>
        </p:blipFill>
        <p:spPr>
          <a:xfrm>
            <a:off x="2195736" y="692695"/>
            <a:ext cx="5391039" cy="2416308"/>
          </a:xfrm>
          <a:prstGeom prst="rect">
            <a:avLst/>
          </a:prstGeom>
        </p:spPr>
      </p:pic>
      <p:pic>
        <p:nvPicPr>
          <p:cNvPr id="7" name="Afbeelding 6" descr="h3 - pag 2627.bmp"/>
          <p:cNvPicPr>
            <a:picLocks noChangeAspect="1"/>
          </p:cNvPicPr>
          <p:nvPr/>
        </p:nvPicPr>
        <p:blipFill>
          <a:blip r:embed="rId2" cstate="print"/>
          <a:srcRect l="14175" t="82080" r="51176"/>
          <a:stretch>
            <a:fillRect/>
          </a:stretch>
        </p:blipFill>
        <p:spPr>
          <a:xfrm>
            <a:off x="2339751" y="3284984"/>
            <a:ext cx="5271162" cy="1899384"/>
          </a:xfrm>
          <a:prstGeom prst="rect">
            <a:avLst/>
          </a:prstGeom>
        </p:spPr>
      </p:pic>
      <p:pic>
        <p:nvPicPr>
          <p:cNvPr id="9" name="Afbeelding 8" descr="h3 - pag 2627.bmp"/>
          <p:cNvPicPr>
            <a:picLocks noChangeAspect="1"/>
          </p:cNvPicPr>
          <p:nvPr/>
        </p:nvPicPr>
        <p:blipFill>
          <a:blip r:embed="rId2" cstate="print"/>
          <a:srcRect l="53150" t="10145" r="14563" b="75996"/>
          <a:stretch>
            <a:fillRect/>
          </a:stretch>
        </p:blipFill>
        <p:spPr>
          <a:xfrm>
            <a:off x="2411760" y="4912381"/>
            <a:ext cx="4911828" cy="146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en-US" dirty="0" smtClean="0"/>
              <a:t>En nu aan het werk!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80720" cy="36724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Kies een (deel)gebied waar leerlingen vaak niet goed snappen wat ze aan het berekenen zijn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Elektriciteit – Licht – Straling – Kracht &amp; beweging – Atomen &amp; deeltjes – Energie &amp; arbeid – Kernfysica - ... 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 en begrijpen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en-US" dirty="0" smtClean="0"/>
              <a:t>En nu aan het werk!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80720" cy="36724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Vorm een groepje en benoem je probleem</a:t>
            </a:r>
            <a:r>
              <a:rPr lang="nl-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Zoek samen naar oplossingen: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volgorde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proefjes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vragen</a:t>
            </a:r>
            <a:endParaRPr lang="nl-N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Ontdekken en begrijpen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H111213-A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1094879"/>
            <a:ext cx="7342584" cy="1470025"/>
          </a:xfrm>
        </p:spPr>
        <p:txBody>
          <a:bodyPr>
            <a:noAutofit/>
          </a:bodyPr>
          <a:lstStyle/>
          <a:p>
            <a:r>
              <a:rPr lang="nl-NL" sz="4800" b="1" dirty="0" smtClean="0"/>
              <a:t>Behoud van </a:t>
            </a:r>
            <a:br>
              <a:rPr lang="nl-NL" sz="4800" b="1" dirty="0" smtClean="0"/>
            </a:br>
            <a:r>
              <a:rPr lang="nl-NL" sz="4800" b="1" dirty="0" smtClean="0"/>
              <a:t>mechanische energie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3643290"/>
            <a:ext cx="6858048" cy="245000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eigenlijk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constant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Geldt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altijd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hoe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daarmee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rekenen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H111213-A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6033"/>
            <a:ext cx="7772400" cy="2112967"/>
          </a:xfrm>
        </p:spPr>
        <p:txBody>
          <a:bodyPr>
            <a:noAutofit/>
          </a:bodyPr>
          <a:lstStyle/>
          <a:p>
            <a:r>
              <a:rPr lang="nl-NL" sz="6000" b="1" dirty="0" smtClean="0"/>
              <a:t>Ontdekken </a:t>
            </a:r>
            <a:br>
              <a:rPr lang="nl-NL" sz="6000" b="1" dirty="0" smtClean="0"/>
            </a:br>
            <a:r>
              <a:rPr lang="nl-NL" sz="6000" b="1" dirty="0" smtClean="0"/>
              <a:t>Begrijpen </a:t>
            </a:r>
            <a:br>
              <a:rPr lang="nl-NL" sz="6000" b="1" dirty="0" smtClean="0"/>
            </a:br>
            <a:r>
              <a:rPr lang="nl-NL" sz="6000" b="1" dirty="0" smtClean="0"/>
              <a:t>Beheersen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376264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Dank voor uw aandacht!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met ThiemeMeulenhoff?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368153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De truc met het tafelkleed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357586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8" name="Afbeelding 7" descr="tablecloth b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988840"/>
            <a:ext cx="5522688" cy="36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1094879"/>
            <a:ext cx="7342584" cy="1470025"/>
          </a:xfrm>
        </p:spPr>
        <p:txBody>
          <a:bodyPr>
            <a:noAutofit/>
          </a:bodyPr>
          <a:lstStyle/>
          <a:p>
            <a:r>
              <a:rPr lang="nl-NL" sz="4800" b="1" dirty="0" smtClean="0"/>
              <a:t>We kijken door onze natuurkundebril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3501008"/>
            <a:ext cx="6858048" cy="25922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Analyserend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zoekend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overzicht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gericht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oplossing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Leerlingen kijken door een heel andere bril.</a:t>
            </a:r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733322"/>
          </a:xfrm>
        </p:spPr>
        <p:txBody>
          <a:bodyPr>
            <a:normAutofit/>
          </a:bodyPr>
          <a:lstStyle/>
          <a:p>
            <a:r>
              <a:rPr lang="nl-NL" b="1" dirty="0" smtClean="0"/>
              <a:t>Neem tijd voor een tussenstap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4414" y="2204864"/>
            <a:ext cx="6858048" cy="388843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Ontdekken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Begrijpen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Beheersen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Eerst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rekenen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  <p:grpSp>
        <p:nvGrpSpPr>
          <p:cNvPr id="10" name="Groep 9"/>
          <p:cNvGrpSpPr>
            <a:grpSpLocks noChangeAspect="1"/>
          </p:cNvGrpSpPr>
          <p:nvPr/>
        </p:nvGrpSpPr>
        <p:grpSpPr>
          <a:xfrm>
            <a:off x="827584" y="3212976"/>
            <a:ext cx="7473264" cy="1440000"/>
            <a:chOff x="1187624" y="3753184"/>
            <a:chExt cx="6912768" cy="1332000"/>
          </a:xfrm>
        </p:grpSpPr>
        <p:pic>
          <p:nvPicPr>
            <p:cNvPr id="7" name="Picture 2" descr="http://www.goedgevoel.be/static/FOTO/pe/11/2/14/large_37444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753184"/>
              <a:ext cx="2069041" cy="1332000"/>
            </a:xfrm>
            <a:prstGeom prst="rect">
              <a:avLst/>
            </a:prstGeom>
            <a:noFill/>
          </p:spPr>
        </p:pic>
        <p:pic>
          <p:nvPicPr>
            <p:cNvPr id="8" name="Picture 8" descr="http://allaboutwebapplications.com/wp-content/uploads/2008/06/confus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348" y="3753184"/>
              <a:ext cx="1774756" cy="1332000"/>
            </a:xfrm>
            <a:prstGeom prst="rect">
              <a:avLst/>
            </a:prstGeom>
            <a:noFill/>
          </p:spPr>
        </p:pic>
        <p:pic>
          <p:nvPicPr>
            <p:cNvPr id="9" name="Picture 2" descr="http://t2.gstatic.com/images?q=tbn:FafGiu7jI7cfeM:http://www.citibank.be/verstandigmetkrediet/img/v_manage.jpg&amp;t=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9376" y="3753184"/>
              <a:ext cx="2091016" cy="133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1094879"/>
            <a:ext cx="7342584" cy="1470025"/>
          </a:xfrm>
        </p:spPr>
        <p:txBody>
          <a:bodyPr>
            <a:noAutofit/>
          </a:bodyPr>
          <a:lstStyle/>
          <a:p>
            <a:r>
              <a:rPr lang="nl-NL" sz="4800" b="1" dirty="0" smtClean="0"/>
              <a:t>Hoe kom je van ontdekken bij beheersen?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3212976"/>
            <a:ext cx="6858048" cy="288032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Eenvoudige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proefjes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juiste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vragen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stellen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volgorde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veranderen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hand? Hoe kun 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voorstelling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gebeurt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endParaRPr lang="nl-NL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2"/>
          <p:cNvSpPr txBox="1">
            <a:spLocks/>
          </p:cNvSpPr>
          <p:nvPr/>
        </p:nvSpPr>
        <p:spPr>
          <a:xfrm>
            <a:off x="1043608" y="1628800"/>
            <a:ext cx="712879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Huishoudelijke apparaten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solidFill>
                  <a:schemeClr val="tx1">
                    <a:tint val="75000"/>
                  </a:schemeClr>
                </a:solidFill>
              </a:rPr>
              <a:t>						</a:t>
            </a:r>
            <a:r>
              <a:rPr lang="en-US" sz="3000" smtClean="0">
                <a:solidFill>
                  <a:schemeClr val="tx1">
                    <a:tint val="75000"/>
                  </a:schemeClr>
                </a:solidFill>
              </a:rPr>
              <a:t>	</a:t>
            </a:r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= P∙t</a:t>
            </a:r>
          </a:p>
          <a:p>
            <a:pPr marL="514350" lvl="0" indent="-514350">
              <a:defRPr/>
            </a:pPr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	P = U∙I</a:t>
            </a:r>
          </a:p>
          <a:p>
            <a:pPr marL="514350" lvl="0" indent="-514350"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U = I</a:t>
            </a:r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∙R</a:t>
            </a:r>
            <a:endParaRPr kumimoji="0" lang="en-US" sz="3000" b="0" i="0" u="none" strike="noStrike" kern="1200" cap="none" spc="0" normalizeH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	R</a:t>
            </a:r>
            <a:r>
              <a:rPr lang="en-US" sz="3000" baseline="-25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 </a:t>
            </a:r>
            <a:r>
              <a:rPr lang="en-US" sz="3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…  </a:t>
            </a:r>
            <a:endParaRPr lang="en-US" sz="3000" baseline="-2500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000" b="0" i="0" u="none" strike="noStrike" kern="1200" cap="none" spc="0" normalizeH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1628800"/>
            <a:ext cx="712879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Huishoudelijke apparaten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vermogen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  <a:p>
            <a:pPr marL="514350" lvl="0" indent="-514350">
              <a:buFont typeface="Arial" pitchFamily="34" charset="0"/>
              <a:buAutoNum type="arabicPeriod"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Spanning en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stroomsterkte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514350" lvl="0" indent="-514350">
              <a:buFont typeface="Arial" pitchFamily="34" charset="0"/>
              <a:buAutoNum type="arabicPeriod"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Weerstand				</a:t>
            </a: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Serie- en parallelschakelingen	</a:t>
            </a:r>
            <a:endParaRPr lang="en-US" sz="3000" baseline="-25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Veiligheid</a:t>
            </a: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Elektriciteit 3 havo/vwo</a:t>
            </a:r>
            <a:endParaRPr lang="nl-NL" dirty="0"/>
          </a:p>
        </p:txBody>
      </p:sp>
      <p:sp>
        <p:nvSpPr>
          <p:cNvPr id="1031" name="AutoShape 7" descr="data:image/jpg;base64,/9j/4AAQSkZJRgABAQAAAQABAAD/2wCEAAkGBhQSEBQSExMVFRUWFRcXFxgVFxUXFhcVFBUVGBcWGBgYHSYeGB0jGhUXIC8gIycpLCwsFx4xNTAqNSYrLCkBCQoKDgwOGg8PFy8kHyUsKSwsLCwpLC0sKSwsKSkpLCwtKSksKSwpLCksLy0sKSkpLCwqLCwsKSkpLCkpKSkpLP/AABEIAOEA4QMBIgACEQEDEQH/xAAcAAABBQEBAQAAAAAAAAAAAAAAAgMEBQYHAQj/xABLEAABAwIDBQUECAQDBQYHAAABAAIRAyEEEjEFQVFhcQYTIoGRBzJSoRRCYnKCscHwI5Ki0Qgz4SRDU8LSFYOTsvHyFjRVc5Sjs//EABoBAQADAQEBAAAAAAAAAAAAAAABAwQCBQb/xAAtEQEAAgIBAwMCBQQDAAAAAAAAAQIDESESMUEEUWETcQUisdHwUoGhwTJCkf/aAAwDAQACEQMRAD8A7ihCEAhCEAhCEAhCEAhCEAhCEAhCEAhCEAhCEAhCEAhCEAhCqNr9rsJhrVsRTY74M2ap/I2XH0QW6FzvaXtgYLYfDvf9usRSZ1DbvPmGrJbS9reK1OIpUh8NKm30zVM36KdI27ihcL2f7QNr4oxhGV6w+MUaQZ51HMDB6rVbK2N2gqwa+Oo4ZvAUqVaoPIMDP6iiXSkLJf8Awtj/AP6vW/8AxsJ/0IUDWoQhAIQhAIQqXb3bHCYIf7RXYw7mTmeejG389EF0hcc27/iAAJbhcPPB9YxrvyNP5uXP9re07aGJDg/EuaDPhpnuxHDwQT5kqdI2+mMdtejQE1qtOmPtva38zdZ7G+1LZ1I5TiQ48GNe75gR818z1K7niSSXSNTJ33Su6Ph4kHeCdeWnQpo279V9uOBBIayu6PssAPq9Qavt5o5ZZhqhPBz2tt1AK40MNFSDuN5ke6BYgZiDPVFHCEtcYOgG6PE4ayZ9JU6Rt2B3t1Ej/ZbE3Pe3A1t4LnVNYz26nSnhSNLl3ef0jKfmuVDZ7sog3knfO4cLep8oUkYB2dsg6N1EfmTz4eSmB0bD+26q7/d0jycypSPQFzyDvWjwXtdpEgVqFRkx4qcVG35Wd6ArjtLZZLXdHDUcb3uD5Kw2bgHsdkMwWlwHwwYkcATI6jqrqRW86mFN5tWNxLv2ye0mHxI/g1mvO9t2vHVjocPMKwfVDRJIA5mPzXBBhXCFDxvZGlXcHVGumb5HZSesgjzhdW9N/TLmvqPeHcMd20wNH/MxmHZyNVk/ygys7jfbbstlm131ncKVKo70LgB81w7bLqOCqd2NntnVr6z3VA4fEAMrfKLKrqdssTEU3NojhRYyn82ifms0xru0xO+zt+M9tFVzScNs2sW7qmJcygzreZ/mCx+0va3jS4OqY6hRAM91hKTapPIvqBw9CsHsvs1j9oOmlRr15PvnNkHWo8ho9V0LYH+HWu+HYvEMpC3gpDvH9C4w1p6ByhKu2l7RK2KaDUxNUtfMU2EUmxJGUinBfpvJT2x+yG0MT/8AL4TuWH/eVh3IM74Izu8mldo7M9hsJgGNbQosDmiO9cGurO4lz4nyEDkr9No05Rs32Gl0HGYx7+LKADB0zvknyDVsdjezbZ+Fg08LTLh9eoO9fPHNUkjyhaZChLwBeoQgEIQgEISalQNBcSAACSSYAA1JO4IFLMdqvaLg8ACKtQOqRalTh1Tz3M/EQuU+0r20VKznYbAPNOkJDqzbVKn3DqxvMXPLRcm7wnUk3m/E6nqp0OldrPbbi8TLKP8As1P7DpqEc6kSPwwueV8Y57i5xJJ1JMkz1TIYnmYe02jibD1KlB3DMzPEcRq4N0HxGzdE/h8OcrjyiZj3iNRq4Hgl4fBFwltzujQ8ld4PAAtB0zFsGDv0bwE6IhAo4E5Gi4BcTc+E5QBIG8ib9QrShs2SLSAGi4AFpJEDW51NyrjC7HMiwiDPHdEctZ8laYbZwDneEg26EXiN3G3MTqpQpMNsnUi13C3h3kZRy3TwvdTKewg1okBul4sNLSdAdJPHirmiwNaZ8epEZZIGgmwnnZPsrQ0ZLRHvXsBcTNjpck+akVzNhQWggxfoDF5HkB5qTR2I3MfdOkwbg8HDkCInipFXaLM48RzAEwJgjS40mfNMVNpFz8rDlc73niPC0akA2zXgT1MhpCRG+CZ0cpYAB5p0wKlQXdMinTafdNUiYto0eJ24ASRLw2EpseWk948++4wBbRoAs0cGjTmbqDitqCkwUqQyi54mT7ziTdzjvcbqvw+LWzHi6eZY8mXq4hrJpjcF47HU27lmn44qPUxvNW9KvqXG18Hhcd3dHENOQVGnMwhr2yYMGDY7xG7kCt1sX2Y7NwsGnhKZcPrVAarp4g1JjyhchrY6xI5r6Cwj81NpOpaD6gLJ6isRqYasFpmJiTjWxYL1CFlaQhCEAhCEAhCEAhCEAuT+27tTFP6E2qaYLQ+u5olxaSRTogA/WIJPJo3FdYK+Xe020vpmNdUJnv8AFE/93TIDB/KFIpMT2TqN0IdvjQieN4lVlbBuYYc0g9F0OpgM01MxaZP5qOcNm8L2tcDHI30IWOvqv6oe9m/BvOK39p/diaVCTa/CJ+aexew6zyC1hcAAIESONuZv5q3dXZSqFpFxIncYNirLB7YA0W2OXgTE1nUmeyXZypTDnVRlLohsgkRNz1n5LUYHAFrWkZYzOmdYzuiDuMevJVJ2tYmd2vy/Ve/9sCW65mix8QiYn7J81KGiNVgfOUhwB8X1SDEjW5sNQmTtOJl0g3AgDLyEXP8A6rOVNpm5ztM6AZpA4uJsZ5KDV2iAIDQ3UmJuSZLjJN0Q0dXaECAO7JAs5pGWY1YIOm5RsRtYZr+KDIu5t7gGx56FZ5+0ed1Cq47mg07tsOym9juk3jSVI2TipzOnl6f+4/NY0bQsArPYuOgvDjpFt/orcU/nhXl/4y0GIrSvO8yiTA6/2VfU2l8Ig8Tc+XBRM5c7K3M5x3NlzvQXK2TeIZIpMrKrj+ZPyUWpjFe7J9m2PxF+57lvGuchP4AC8eYC1+y/YnTaM2JxLnHe2k0MaPxOzE9bKm2aI8rq4pYPszsl2MxVKgASCQXn4aYIzuPC1upHFfRYC5liu3uyNjsdSw0Vqn1hROclw07ys4xbhJi9lk3f4hcXnzDCUO7mwJqZo+/MH+VZsl+uWilel3pC5dsT2+4WpAxFGrQPERVZ6th/9K32x+02GxQnD16dXk1wzDq33h5hVLFmhCEAhCEAhCEAhCECK9PM1zZiQRI1EiJXyvj8A/BY5lGs0/wMzXOgxLi6HdCHB08CvqtZTtv2Ep45uYANrNEB2gcPhcR8ju5rqIieJRua8w5G3FN7vLvv5zOh3ppg8Y/DPkJTeP7F16FQsbmY8XymBInUT4XDmCohxFWj/m0XSBYtEXjeD+hWHJ6LJXmOYfT+n/GfT5OL/ln5Ue0mZgXcHvH9U/8AMoVKvCnYeTRdmEONRx9Q1V1ZkFbaxqsRL5vLaLZLWjzM/qnjF+Ep6ttE5cuYxMxNp0mOKqQ+yXTpueQ1oubASBJ810rO/TuaQ/GWUilsSKmSq/J4ZkX4WnjfhuUvCUKdM1AWB1yGOOoERMcd67jHPlxN48KsU3uAIaYkCTYSdLqyZ2fyvArPgEEnu76GIn19E/8ASjkFPVoMgGNZJ/MlNySrIpWHE2mUii1lNtRrWNMlwDvrBpNhPT81I2B2fqYmq2hh6cuNzuDWjVzjuAn57yVBL4tMLt/s62fR2fs0Yqu9lI1gKj31HBoDD/lsk/ZvHFxU3t0xwVruUbYfsXoMAOJqOrO3tZNOn0keM+o6LaYHZOGwVM93TpUGAS5wDWiBve869XFc27U+3+iyWYGkazv+LUllEcw2z3/09VybtD2nxmPdmxVdz2yC1nuUhJgFlMe91AJtqs0zM918REOzdqvbxhMPLMK04qppLfDRB+/Ev/CCOa5D2k7fY/aJIrViKdz3NLwUwBe4B8X4yVStwgEiJIDtx+q4Cco8Q/HlCl9yN8QC8CcuUeAaf7oH7su+SjRtFoYMWmImJ3e7NnQf6WnqpdOmCW2v4DEGTIO6cxHVzByTrbEEmJLLnNJBp/8Aikfyt+UIpAlvhaIAZJcAGgg72jwXJF35ipQQKIIngBJkRJdlubBvQFxSqdEh0tJkEwW5gbbwbEdU93FgSS45XZZkDwuuG2JcL6NAHNSHss4WDZqA6BoloIBl2X+eo4/ZUjRbC9qO0MNA73vmD6teX+j7P9SV0PYXtsw9SG4mm+g74h/Ep+oGYfynquOGJGbeW6yCQWWjwhxE/CwDmvaOGzCQ20CXGGid+pgepPJRo2+n9n7UpV2Z6NRlRvFjg4ecadFKXy3g9oPoVM9Gq5jh9Zhc2fykdQum9lvanXblbjmtLDpUsyqeB7vRw+14R1NlGk7dXQouz9p067M9J4c3TeCCNQ5pu08iAVKUJCEIQCEIQRcfsylWblqsa8bswmDxB1Hks1tvsVh2UalRjqlPIxz4DszPC0m4eDa3Fa9c49tnbFuFwRwrXfxsSMsDVtGfG48J90cZPBd1vavaXNq1nvDlDNuMq+9RYTa4tr0ScRh6U3w58jPyzT8is7suv4lsH4kQTE6+fLkrPqT5/RX9OPH6qd9OgQQO7YSCPFmDhIj64CaoYGm2C1zCRvDm6+Rn5p/HNbc6yBxtru8/kqSpQBg7j0mASOcaKfq/COj5WzyN7h/MP7pl+Ipt1e3yM/kqt1ACBxUWo3X5KJyfCYp8rSrthg0BPy/NRX7Xe6zYH74lV5Nojfr+iVlJE7hDR8zA/f5ribzLuKxCVgXF9Vkknxb+Cl7T2rWxDg6vVdULZa3MZawMAsyYptGlm/qo+ymgVmbxnAnSxtp5hM4k5Kr2nc5w3GASdJ0Uf9dnk/SIBB+029x9WYzuEjyaeuidpNsNxLWWuCfHwu9/kW/kmaVcTImZB+1AEe9ObysE6KLog+EQyQ0QCC6xP1Qd/iI3clCTryACCR/vABAN8wtAs0/eLlKySxtRtRoc57hlcKmcDL8WXKZAmGAe8oow8AwNW1Lm5OVwAjMOHwA9eE1rDnJ4vIJk76W92YOPR1Qfd4A1h6ABFpvTJzQbOB1bOUdXvb0ToPhaSfqjKSb2q/UJH/8AJruvFWHok5Q0FxApEADTLM/VAb1yH7yeZhr5S67paW0/E9wLphxBv5uPRSGqxgvBsSaocIMmYIzDNmP/AHrz93jKo4Ko9wtkOrZvUgtynKGgZRza1o4uUkYdtES/+GdzGw6serj4afUCV6+nUeIMUKRvFy9/Mg+Kp1cQ3mgZy0aOgFR++TLfxEGHHkC77yW/DvfDqrsgiwIvH2KY0HMwOaco5Wf5bYPxuu/y3M8r8yo+LxAF3G/qSiC/pAZ/ltyn43QX+W5nlfmoNfHXO8nXf5k70x3jqjg1oMmwAkknhbVarY3YeIfiPKmD/wCdw/Ieu5d1pNuzm1oq03sQoVX169Z3eFjaYYHfUJkeCTc5QJAFhmM6hdjVP2SwYp4OkAA0EZoAgAOMiANLQrhVW4lZHYIQhQkIQhBT9rO0tPAYSpiaujR4W73vPusHU+gBO5fJ/aDb9XGYipiKzsz3mTwA0DWjcAIAHJb/ANvHa36RjRhGH+HhvejQ1nDxH8LSG9c3FcuhTCE7APhw/eiuP+0YGv7nVZ+kYT3f21UoWGIxtzoZEeczIKgvrEG/Lfxvr0TLnE+SQ3h+/RBOpVSbJFTDFOYWlviSrE4cuAgxvIi3T98EFOKRBkWjjfdrdSMLslxifDzdOmvzH5q0ZhADMDqZjpxPQJ0uaNG5j8TwCB92n7o6mV3FJlzNtHNnbEHhdo0GSb+KIgNHlrzVH2loRiXn4g13qIPzBWk2biSXOzEkkA35W/VU/a+l46b41aW+YM/8yuvSIx8Kq2n6nLPEKVh9q1WaPJHB1x80yxPtw4KytCdgcc6q4U8oBcHCdBfxOc7cbAmSCrSm9pdDQ6q86WIExFmg5jYcW9FX7FpsZUPeZsrm5JbEgOIzRPFoLfxFat1dlNuWm0UGnUuGas7nkmR1qEclKEZ2zS1oOKqik3UUmRnP4W28zKfzljYptGGYd7vFiHj7uo8y0cCohxwa4uYCHHWo456v85938IHmm2mZ/fmpQfbWawyxvi+N5zVDzG5nkJ5lM1KupcepJ/M71Er40CzfEfl/qorGvqvDWgucTYAT6AIJNfadoZ6/2Cd2VsGriDm91m97tPL4j09QtHsXsKGjPiIcd1MHwj75GvQW5lW+IqgWEAAaCwA4ctCrq4/dVa/sRsTZVKh7gvHie73j/Ych81c4Sga1VtJmrjHQbz5CT5KuxOENNgzSHlwlvw/ZP2t5H1bA3nLvOwexsrDiHDxPEM5MnX8RHoBxVs2itdwqrWbW01VKmGtDRYAADoBAS0IWFtCEIQChbb2m3DYatiHe7SpvqHnkaTHnEeamrn/tx2l3WyKjBrWqU6XlJqO/ppkeaD5txWIdVqOqPMve5z3E73PJc4+pK8ZRkgJymyVOwmG3rpyiGikOpQrV1DpbpKjVKXLThwlBCNJOsohKywpeBwxe7gBqVMRsmdJOz8ISdLKwcwAQL/l/qnWtgQLD8+qHU+d40/1V09GOPzT/AD+eXNMWXNP5I/1+vffiIRHCTxKWMKbi0xIAPOLp8kagiGwYi/qmSQ0yDmJnTSCN/NZrZrX4px/bz7fD06ejx4ucsxMe+41EdtxrczzvX25gtoy1RGhbu00/uFNdgxVaQRMDQ7wVVUn+Js7rDzWg2S8AOkTNheLehW7BWYp025eP6u9b5JvSNb5/f/LHbR2KaJBHuEwDwPwn9Dy9X6OzDANQ92OBEvPRlo6ugcJW1xdDPTcxoAJHhO8PaQ5hk3s4NPksbUu6bw6HCdfFeDzvB5hU5qdM8JxX6o5SKVcM/wAtuX7RMv8A5vq/hA5yvGulMGoGiXGP16KHWx5Nm2Hz/wBFUtWFfENZqZPAfrwUOri3OtoOA/XimcLhnVHhjGlznGAAJJPILoHZ7sC2nFTEw92opgywffI948hbquq1m3Zza0VZ7YHZSriYdGSlve4WPJo+uflzXQNnbKo4RhFMXjxPddzup3DkLKc+ruGgsALAAbgEy/Cmo028MXJkARfX9BdaYpFYUzfqnnsgV8W+ocrNLideO7Xd1uNEunh/o9RlQhpeDmykaEe6XDqZA3QOimVMS2lakZd/xNCNRDBuERe6p6z1EV8ym+TjprxH87+6y2Rgn43FU6ZnLJfUP2R7xJ4kmJ4uXXqbAAABAAgAaADQLM9gdidzh+8cPHVhx4hn1B85/FyWoWfLbc6hbirqNhCEKpaEIQgFxz/EVivBg6XF9WofwtY0f+crsa4R/iAxIdjcMyR4KDiRvHeVOHRimBy/D0p6K8wuHho5/v8ARV+EpfvyWhZRgAcl05V1ajF4/wDTfdV+Ipb4urypTi0cfWRr+9yrK9P6t4hxG8Sbx5lEK2PHDd5gTzV9hMMGNy+vVRNmYS5qHdZvXef3wKsmrTirrlRktvg5/byCbL995+XVWOzdi1K8ZYDc4aXONhJbJgXIaHBziBYG6mYzZdLDBpe6arMQA+nVEZqTYOYMabg5hZzhOUxINs1fS1ruJn/z2+fvxt6uX8TveImte2uZ5594+07137/aFDTw1So05GucGgZso0k5Wi2pJsBqSrLC7IpUnuOKeABToVaUZi2rnOZzIDZcIY6mSIDTJmwBsam2Kpp91hw+nTArNa6qTm7qq4gNDG2YGgBs+K+Z0gyRQ4miwsIa51R4IGZ3utYywlxMNETABNo4BXxXXERp51sk25tO/uY2liab8S59IEML/CCGtIFvqtsLbpVjhXwqtga3S5+LcPug/mfIBKbjw3S5+X+qvpPSz3jq7NGKoAkmOqxW18VkqPDBbOYJ3Nf49PvGp6KxqVnu8Ts0cYMCfkFW7TwznkFoJtBgSZDvDpxzOHUhcZp6q8OsUdM8qpzy4yblXnZ/srVxRlvhpg+Ko73RyHxO5DzhX3Zz2fxFTFW3ikDc/wD3CNPui/EjRbYEABoAa0CAAAABwAGirphmebLL5dcQi7G2JRwrctJviIhz3Xe7z3DkLdVNc9IzJLqkLTqI7M+9nsoF3T03nlyTOM2g59tG7mjQf3TNSomqVN9R4p0mF7zoGifM8BzNlGvMmzNR6uOynZl2KqNe5pFAGS42D4+o3iDvOmu9X+wfZ2ARUxRDzqKQ9wfeP1+mnVbVjAAABAFgBoANyzXy+Kr6YvNnoC9QhZmkIQhAIQhAL5p9omavjsTXNx3rmg8GMaxrPK3r1X0nXqZWudwBPoJXzw92ZxJ36+eq0YccXidqM15rMM5s2hLhPECOElX7qSXR2MMwNOBBnKdLfCRp0uOilYikWi8t0jMA3+qSw9MyWxWqVyVsqMTSlpEmdOcEag/vRVuLM5jvEW0kumI9Fc4sQAYiCDBFnCbjoVBFHNUZwHiP4b/nC4iNzp3M6jZQoZGtZ8IvzO/980kqRUCYcFu1pjiU/Z+Pc2nUZ3j2sMEtYQC4mWnUTvAIBEiZ0hetxbWghjJkyXO4wRMnfc8LbpuoVCiXe60nn+7eqtcNsBz4L3RyF/8AQKOnaerStxGILveOa8wPC2YAk73G3XmpOF2DWrRPgZukQB91u/r81pcFsinTu1onibn1Ux8rrphz1Sq8J2YoMHiaah4v0/lFvWVaYekxvusY37rWj8gmniBJMDeToqTavaINBaw/i3n7o/VTqIRuZK7U7TaR3U2kZo+LcPLUqg7OYw0sWwk3ksPnZNUsKazpc7K0XgbhvJJ0+e5M4kRUzNncQTra3rZVz7rI9nSnOuUglN0a+djX/E0H5ILv3xPJWqyy5NFxJAAJJMAAEkngALlX+y+xletBf/BZ9oS89G7vxehW02T2fo4cfw2eLe913nz3dBAVF81a9uV1cVrMdsjsHVqw6uTSZ8Ig1D13M+Z5BbfZmyaWHZkpMDRv4k8XE3J6qYhY75Jt3aa0ivYIQhcOwhCEAhCEAhCEDONo56T2Cxcxzf5gR+q+fe7IcQRBBIIO4gwR5EL6Dr1soJ3xK4L2ixmXHVAdXw/qXTMc5B6rT6e8VnUs+ekzG4Stnt8Q6FWblX7JeHOkXt+u8blYVAt0saur4Nm5uX7st9csSqvFgNMSTbeSVdV1W4gJpG1Q2gN0DoP3+al4fBt3iev9tE3VHBNd64fWd6lQ67r7D0lMYY1t1gLKmu/e53qV6KhTaNNU7aTG/WB6XVfi+0rW6QOtz6BVHczqfV36JmsymwS5wHSG/N39lEpg1tHtBUqWaCebtPJoUehgXe/VMddT0H75rypthjf8tt+MSf5nfoFGDqlU7zO4SfU71VMxv3XRE67aWH0vN4Kdm7yTqeZ3npp81puy3s7qY2SKrGMYQ1xhznSfFAbbcdSQsxQa2mNzncrgf3PyXe+xGy/o2HFI3eSXvO4vdEgdAAPJcZb9Nfl1jrufhS4T2bvZlp96O6bYOj+IRwLdAec+W5arZXZ6jh/cZ4vjdd/ru6CFZoWa2S1uJlorjrHMBCEKt2EIQgEIQgEIQgEIQgEIQgrmPzX4/lu+S5P7T+x78wr0m5nNnw/HTJktH2gbjqeK6xh2xLd7bf2+UJWJwzXth4sg+d8BtRrMOaocXObVDXAuLajG5R4TaRDp94HeOmiwW0zUYHAhw+1Ad6iQfkrrtf7KxVqGvhnmnVj3m2n7w3rCYluOwJPf4cPZ/wASmMoPMloyz1AV9c1oU2w1lpKuIB3EfMeosoVRwO9Zs9p6T9S9h5j9Wpp21j9WtPUg/Jyvj1EeYUz6efEr2q1Nd2qb/tarxaerf+lLbth+9rf6v7rr69HH0bLcUk3iKZyOy65TEcYMQoDdtO/4Y9SkVNtv+BvmXKfrU9z6V/ZBoYbFvHjc8dXNZ8m3Trdib3OE8pcfUwkVts1eDB5H9Sq/EbTqnWpHSB+Som9PmV8Vv8QuRhqbLmXc3GB6D+6j4jbbQMrb/ZYIb5nQ/NUDyXG5Ljzk/mtd2V9l2LxjgXDuKJ1c4HOR9lpufOAuJy+0Ooxe8pPs62VVx20aQj+HSe2rUj3WNY4EAne5zgGgcydxX0j3dv3qqPsp2aw+z6Ao0GQNXOMF73R7zjvPLQbldOxI4KmZ33WxGux6lUkJaiUcQJNv3+wnfpPJQk8hM/SeSPpPJA8hM/SeSPpPJA8hM/SeSPpPJA8hM/SeSPpPJA8hM/SeSU2uCgcQvMyEETHsIGZgBcN0xmG8Tx4elplRqFXOTBuDBHwngeCl1DLvkvMThRAIs4WDhrf5HoUCm4cJuts2m7VqbfVqMsQHDi3XXe0/olMxoMQRPA2PoboM5tb2YYGvJfQbJ3t8DvVkT5rJbR9gNB16Vaqzkcjx8w0/NdWq1YSTUIANkHDMT7AsS2e7xLDwljm+sEqsq+xbaTdHUndKjx+bQvollSQm3V7wEHzk72R7V4M/8Ves9jm03aimOtQn8gV9GOrEGClPfaQg4DhfYPjXe/VpN6BzvzAWi2X/AIfmAg1q7nchDR8pPzXXKdUkpwlBmNh+zXBYW7KTc3xEX9TdaVmFYNBCQKxJgJNTEZbuIDfiMAepsgeNIJqqGtEnkOpNgBxJO5Rxj3PMUmFw+Iy1n8xEu/CD1Cdw9I5g5xzO4xAE7mtkx1uTxQPYfDWlwgndMxwH75p3uAim4mZXlSoQUHvcBHcBesfIlI7wxKBXcBHcBJFUwV66oYBQe9wEdwF5SeSh9bcEHvcBHcBeOqEFKc4xIQedwEh2H4IbXKW5xm0XQMd2eBQpMFCCPR95SXNlRjZ3mpIKCPiNfJKFBrmgOAPVJrm6coGyCFWwgkwXN6GR6OlD6FQNEPaR9ppB9Qf0UqvTvKHu8IQQabqonwNNvqv6fE0c/RIZWfI/hP13Gmf+f9yFZ0adr703lgieKCDWxJn/ACqunBn/AFJX0l2T/Kqf/rG/m9Tat3WS6ghsIINCs+bUjp9ZzB+RKeLax3U28y5z/kA3805RdB8k5TfJPRBX/Qnz4qp/A1rPmcx+YT1DBUw4EtzO3OeS9w83EkeSlU3iIKQGybaIHy3VR2ahSHmyjsNwgkwmHi0807VfATbmiJlB7QOoXtYQAm6ToKcrlAmgNUqsLBJoFKrmyBNDemwnKBSXsgoFV9V6z3SvKtzZKNmwgbqNhKpumOSX7zU1S95BJQhCCNiNfJPUfdCEIPHJTEIQKTTNUIQOpFTRCEBT3r16EIEr1iEIEnclUtEIQKckLxCBT17uQhAlevQhAN1Q9CEAxev0QhAmmlPQhANXg1QhAtCEIP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296144"/>
          </a:xfrm>
        </p:spPr>
        <p:txBody>
          <a:bodyPr/>
          <a:lstStyle/>
          <a:p>
            <a:r>
              <a:rPr lang="nl-NL" dirty="0" smtClean="0"/>
              <a:t>Elektriciteit 3 havo/vwo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899592" y="1628800"/>
            <a:ext cx="756084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Huishoudelijke apparaten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Hoeveel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verbruikt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apparaat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apparaat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verbruiken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het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andere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het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door het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apparaat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grotere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stroom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door het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andere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apparaat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zijn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apparaten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huis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geschakeld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zijn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gevaren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elektriciteit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1031" name="AutoShape 7" descr="data:image/jpg;base64,/9j/4AAQSkZJRgABAQAAAQABAAD/2wCEAAkGBhQSEBQSExMVFRUWFRcXFxgVFxUXFhcVFBUVGBcWGBgYHSYeGB0jGhUXIC8gIycpLCwsFx4xNTAqNSYrLCkBCQoKDgwOGg8PFy8kHyUsKSwsLCwpLC0sKSwsKSkpLCwtKSksKSwpLCksLy0sKSkpLCwqLCwsKSkpLCkpKSkpLP/AABEIAOEA4QMBIgACEQEDEQH/xAAcAAABBQEBAQAAAAAAAAAAAAAAAgMEBQYHAQj/xABLEAABAwIDBQUECAQDBQYHAAABAAIRAyEEEjEFQVFhcQYTIoGRBzJSoRRCYnKCscHwI5Ki0Qgz4SRDU8LSFYOTsvHyFjRVc5Sjs//EABoBAQADAQEBAAAAAAAAAAAAAAABAwQCBQb/xAAtEQEAAgIBAwMCBQQDAAAAAAAAAQIDESESMUEEUWETcQUisdHwUoGhwTJCkf/aAAwDAQACEQMRAD8A7ihCEAhCEAhCEAhCEAhCEAhCEAhCEAhCEAhCEAhCEAhCEAhCqNr9rsJhrVsRTY74M2ap/I2XH0QW6FzvaXtgYLYfDvf9usRSZ1DbvPmGrJbS9reK1OIpUh8NKm30zVM36KdI27ihcL2f7QNr4oxhGV6w+MUaQZ51HMDB6rVbK2N2gqwa+Oo4ZvAUqVaoPIMDP6iiXSkLJf8Awtj/AP6vW/8AxsJ/0IUDWoQhAIQhAIQqXb3bHCYIf7RXYw7mTmeejG389EF0hcc27/iAAJbhcPPB9YxrvyNP5uXP9re07aGJDg/EuaDPhpnuxHDwQT5kqdI2+mMdtejQE1qtOmPtva38zdZ7G+1LZ1I5TiQ48GNe75gR818z1K7niSSXSNTJ33Su6Ph4kHeCdeWnQpo279V9uOBBIayu6PssAPq9Qavt5o5ZZhqhPBz2tt1AK40MNFSDuN5ke6BYgZiDPVFHCEtcYOgG6PE4ayZ9JU6Rt2B3t1Ej/ZbE3Pe3A1t4LnVNYz26nSnhSNLl3ef0jKfmuVDZ7sog3knfO4cLep8oUkYB2dsg6N1EfmTz4eSmB0bD+26q7/d0jycypSPQFzyDvWjwXtdpEgVqFRkx4qcVG35Wd6ArjtLZZLXdHDUcb3uD5Kw2bgHsdkMwWlwHwwYkcATI6jqrqRW86mFN5tWNxLv2ye0mHxI/g1mvO9t2vHVjocPMKwfVDRJIA5mPzXBBhXCFDxvZGlXcHVGumb5HZSesgjzhdW9N/TLmvqPeHcMd20wNH/MxmHZyNVk/ygys7jfbbstlm131ncKVKo70LgB81w7bLqOCqd2NntnVr6z3VA4fEAMrfKLKrqdssTEU3NojhRYyn82ifms0xru0xO+zt+M9tFVzScNs2sW7qmJcygzreZ/mCx+0va3jS4OqY6hRAM91hKTapPIvqBw9CsHsvs1j9oOmlRr15PvnNkHWo8ho9V0LYH+HWu+HYvEMpC3gpDvH9C4w1p6ByhKu2l7RK2KaDUxNUtfMU2EUmxJGUinBfpvJT2x+yG0MT/8AL4TuWH/eVh3IM74Izu8mldo7M9hsJgGNbQosDmiO9cGurO4lz4nyEDkr9No05Rs32Gl0HGYx7+LKADB0zvknyDVsdjezbZ+Fg08LTLh9eoO9fPHNUkjyhaZChLwBeoQgEIQgEISalQNBcSAACSSYAA1JO4IFLMdqvaLg8ACKtQOqRalTh1Tz3M/EQuU+0r20VKznYbAPNOkJDqzbVKn3DqxvMXPLRcm7wnUk3m/E6nqp0OldrPbbi8TLKP8As1P7DpqEc6kSPwwueV8Y57i5xJJ1JMkz1TIYnmYe02jibD1KlB3DMzPEcRq4N0HxGzdE/h8OcrjyiZj3iNRq4Hgl4fBFwltzujQ8ld4PAAtB0zFsGDv0bwE6IhAo4E5Gi4BcTc+E5QBIG8ib9QrShs2SLSAGi4AFpJEDW51NyrjC7HMiwiDPHdEctZ8laYbZwDneEg26EXiN3G3MTqpQpMNsnUi13C3h3kZRy3TwvdTKewg1okBul4sNLSdAdJPHirmiwNaZ8epEZZIGgmwnnZPsrQ0ZLRHvXsBcTNjpck+akVzNhQWggxfoDF5HkB5qTR2I3MfdOkwbg8HDkCInipFXaLM48RzAEwJgjS40mfNMVNpFz8rDlc73niPC0akA2zXgT1MhpCRG+CZ0cpYAB5p0wKlQXdMinTafdNUiYto0eJ24ASRLw2EpseWk948++4wBbRoAs0cGjTmbqDitqCkwUqQyi54mT7ziTdzjvcbqvw+LWzHi6eZY8mXq4hrJpjcF47HU27lmn44qPUxvNW9KvqXG18Hhcd3dHENOQVGnMwhr2yYMGDY7xG7kCt1sX2Y7NwsGnhKZcPrVAarp4g1JjyhchrY6xI5r6Cwj81NpOpaD6gLJ6isRqYasFpmJiTjWxYL1CFlaQhCEAhCEAhCEAhCEAuT+27tTFP6E2qaYLQ+u5olxaSRTogA/WIJPJo3FdYK+Xe020vpmNdUJnv8AFE/93TIDB/KFIpMT2TqN0IdvjQieN4lVlbBuYYc0g9F0OpgM01MxaZP5qOcNm8L2tcDHI30IWOvqv6oe9m/BvOK39p/diaVCTa/CJ+aexew6zyC1hcAAIESONuZv5q3dXZSqFpFxIncYNirLB7YA0W2OXgTE1nUmeyXZypTDnVRlLohsgkRNz1n5LUYHAFrWkZYzOmdYzuiDuMevJVJ2tYmd2vy/Ve/9sCW65mix8QiYn7J81KGiNVgfOUhwB8X1SDEjW5sNQmTtOJl0g3AgDLyEXP8A6rOVNpm5ztM6AZpA4uJsZ5KDV2iAIDQ3UmJuSZLjJN0Q0dXaECAO7JAs5pGWY1YIOm5RsRtYZr+KDIu5t7gGx56FZ5+0ed1Cq47mg07tsOym9juk3jSVI2TipzOnl6f+4/NY0bQsArPYuOgvDjpFt/orcU/nhXl/4y0GIrSvO8yiTA6/2VfU2l8Ig8Tc+XBRM5c7K3M5x3NlzvQXK2TeIZIpMrKrj+ZPyUWpjFe7J9m2PxF+57lvGuchP4AC8eYC1+y/YnTaM2JxLnHe2k0MaPxOzE9bKm2aI8rq4pYPszsl2MxVKgASCQXn4aYIzuPC1upHFfRYC5liu3uyNjsdSw0Vqn1hROclw07ys4xbhJi9lk3f4hcXnzDCUO7mwJqZo+/MH+VZsl+uWilel3pC5dsT2+4WpAxFGrQPERVZ6th/9K32x+02GxQnD16dXk1wzDq33h5hVLFmhCEAhCEAhCEAhCECK9PM1zZiQRI1EiJXyvj8A/BY5lGs0/wMzXOgxLi6HdCHB08CvqtZTtv2Ep45uYANrNEB2gcPhcR8ju5rqIieJRua8w5G3FN7vLvv5zOh3ppg8Y/DPkJTeP7F16FQsbmY8XymBInUT4XDmCohxFWj/m0XSBYtEXjeD+hWHJ6LJXmOYfT+n/GfT5OL/ln5Ue0mZgXcHvH9U/8AMoVKvCnYeTRdmEONRx9Q1V1ZkFbaxqsRL5vLaLZLWjzM/qnjF+Ep6ttE5cuYxMxNp0mOKqQ+yXTpueQ1oubASBJ810rO/TuaQ/GWUilsSKmSq/J4ZkX4WnjfhuUvCUKdM1AWB1yGOOoERMcd67jHPlxN48KsU3uAIaYkCTYSdLqyZ2fyvArPgEEnu76GIn19E/8ASjkFPVoMgGNZJ/MlNySrIpWHE2mUii1lNtRrWNMlwDvrBpNhPT81I2B2fqYmq2hh6cuNzuDWjVzjuAn57yVBL4tMLt/s62fR2fs0Yqu9lI1gKj31HBoDD/lsk/ZvHFxU3t0xwVruUbYfsXoMAOJqOrO3tZNOn0keM+o6LaYHZOGwVM93TpUGAS5wDWiBve869XFc27U+3+iyWYGkazv+LUllEcw2z3/09VybtD2nxmPdmxVdz2yC1nuUhJgFlMe91AJtqs0zM918REOzdqvbxhMPLMK04qppLfDRB+/Ev/CCOa5D2k7fY/aJIrViKdz3NLwUwBe4B8X4yVStwgEiJIDtx+q4Cco8Q/HlCl9yN8QC8CcuUeAaf7oH7su+SjRtFoYMWmImJ3e7NnQf6WnqpdOmCW2v4DEGTIO6cxHVzByTrbEEmJLLnNJBp/8Aikfyt+UIpAlvhaIAZJcAGgg72jwXJF35ipQQKIIngBJkRJdlubBvQFxSqdEh0tJkEwW5gbbwbEdU93FgSS45XZZkDwuuG2JcL6NAHNSHss4WDZqA6BoloIBl2X+eo4/ZUjRbC9qO0MNA73vmD6teX+j7P9SV0PYXtsw9SG4mm+g74h/Ep+oGYfynquOGJGbeW6yCQWWjwhxE/CwDmvaOGzCQ20CXGGid+pgepPJRo2+n9n7UpV2Z6NRlRvFjg4ecadFKXy3g9oPoVM9Gq5jh9Zhc2fykdQum9lvanXblbjmtLDpUsyqeB7vRw+14R1NlGk7dXQouz9p067M9J4c3TeCCNQ5pu08iAVKUJCEIQCEIQRcfsylWblqsa8bswmDxB1Hks1tvsVh2UalRjqlPIxz4DszPC0m4eDa3Fa9c49tnbFuFwRwrXfxsSMsDVtGfG48J90cZPBd1vavaXNq1nvDlDNuMq+9RYTa4tr0ScRh6U3w58jPyzT8is7suv4lsH4kQTE6+fLkrPqT5/RX9OPH6qd9OgQQO7YSCPFmDhIj64CaoYGm2C1zCRvDm6+Rn5p/HNbc6yBxtru8/kqSpQBg7j0mASOcaKfq/COj5WzyN7h/MP7pl+Ipt1e3yM/kqt1ACBxUWo3X5KJyfCYp8rSrthg0BPy/NRX7Xe6zYH74lV5Nojfr+iVlJE7hDR8zA/f5ribzLuKxCVgXF9Vkknxb+Cl7T2rWxDg6vVdULZa3MZawMAsyYptGlm/qo+ymgVmbxnAnSxtp5hM4k5Kr2nc5w3GASdJ0Uf9dnk/SIBB+029x9WYzuEjyaeuidpNsNxLWWuCfHwu9/kW/kmaVcTImZB+1AEe9ObysE6KLog+EQyQ0QCC6xP1Qd/iI3clCTryACCR/vABAN8wtAs0/eLlKySxtRtRoc57hlcKmcDL8WXKZAmGAe8oow8AwNW1Lm5OVwAjMOHwA9eE1rDnJ4vIJk76W92YOPR1Qfd4A1h6ABFpvTJzQbOB1bOUdXvb0ToPhaSfqjKSb2q/UJH/8AJruvFWHok5Q0FxApEADTLM/VAb1yH7yeZhr5S67paW0/E9wLphxBv5uPRSGqxgvBsSaocIMmYIzDNmP/AHrz93jKo4Ko9wtkOrZvUgtynKGgZRza1o4uUkYdtES/+GdzGw6serj4afUCV6+nUeIMUKRvFy9/Mg+Kp1cQ3mgZy0aOgFR++TLfxEGHHkC77yW/DvfDqrsgiwIvH2KY0HMwOaco5Wf5bYPxuu/y3M8r8yo+LxAF3G/qSiC/pAZ/ltyn43QX+W5nlfmoNfHXO8nXf5k70x3jqjg1oMmwAkknhbVarY3YeIfiPKmD/wCdw/Ieu5d1pNuzm1oq03sQoVX169Z3eFjaYYHfUJkeCTc5QJAFhmM6hdjVP2SwYp4OkAA0EZoAgAOMiANLQrhVW4lZHYIQhQkIQhBT9rO0tPAYSpiaujR4W73vPusHU+gBO5fJ/aDb9XGYipiKzsz3mTwA0DWjcAIAHJb/ANvHa36RjRhGH+HhvejQ1nDxH8LSG9c3FcuhTCE7APhw/eiuP+0YGv7nVZ+kYT3f21UoWGIxtzoZEeczIKgvrEG/Lfxvr0TLnE+SQ3h+/RBOpVSbJFTDFOYWlviSrE4cuAgxvIi3T98EFOKRBkWjjfdrdSMLslxifDzdOmvzH5q0ZhADMDqZjpxPQJ0uaNG5j8TwCB92n7o6mV3FJlzNtHNnbEHhdo0GSb+KIgNHlrzVH2loRiXn4g13qIPzBWk2biSXOzEkkA35W/VU/a+l46b41aW+YM/8yuvSIx8Kq2n6nLPEKVh9q1WaPJHB1x80yxPtw4KytCdgcc6q4U8oBcHCdBfxOc7cbAmSCrSm9pdDQ6q86WIExFmg5jYcW9FX7FpsZUPeZsrm5JbEgOIzRPFoLfxFat1dlNuWm0UGnUuGas7nkmR1qEclKEZ2zS1oOKqik3UUmRnP4W28zKfzljYptGGYd7vFiHj7uo8y0cCohxwa4uYCHHWo456v85938IHmm2mZ/fmpQfbWawyxvi+N5zVDzG5nkJ5lM1KupcepJ/M71Er40CzfEfl/qorGvqvDWgucTYAT6AIJNfadoZ6/2Cd2VsGriDm91m97tPL4j09QtHsXsKGjPiIcd1MHwj75GvQW5lW+IqgWEAAaCwA4ctCrq4/dVa/sRsTZVKh7gvHie73j/Ych81c4Sga1VtJmrjHQbz5CT5KuxOENNgzSHlwlvw/ZP2t5H1bA3nLvOwexsrDiHDxPEM5MnX8RHoBxVs2itdwqrWbW01VKmGtDRYAADoBAS0IWFtCEIQChbb2m3DYatiHe7SpvqHnkaTHnEeamrn/tx2l3WyKjBrWqU6XlJqO/ppkeaD5txWIdVqOqPMve5z3E73PJc4+pK8ZRkgJymyVOwmG3rpyiGikOpQrV1DpbpKjVKXLThwlBCNJOsohKywpeBwxe7gBqVMRsmdJOz8ISdLKwcwAQL/l/qnWtgQLD8+qHU+d40/1V09GOPzT/AD+eXNMWXNP5I/1+vffiIRHCTxKWMKbi0xIAPOLp8kagiGwYi/qmSQ0yDmJnTSCN/NZrZrX4px/bz7fD06ejx4ucsxMe+41EdtxrczzvX25gtoy1RGhbu00/uFNdgxVaQRMDQ7wVVUn+Js7rDzWg2S8AOkTNheLehW7BWYp025eP6u9b5JvSNb5/f/LHbR2KaJBHuEwDwPwn9Dy9X6OzDANQ92OBEvPRlo6ugcJW1xdDPTcxoAJHhO8PaQ5hk3s4NPksbUu6bw6HCdfFeDzvB5hU5qdM8JxX6o5SKVcM/wAtuX7RMv8A5vq/hA5yvGulMGoGiXGP16KHWx5Nm2Hz/wBFUtWFfENZqZPAfrwUOri3OtoOA/XimcLhnVHhjGlznGAAJJPILoHZ7sC2nFTEw92opgywffI948hbquq1m3Zza0VZ7YHZSriYdGSlve4WPJo+uflzXQNnbKo4RhFMXjxPddzup3DkLKc+ruGgsALAAbgEy/Cmo028MXJkARfX9BdaYpFYUzfqnnsgV8W+ocrNLideO7Xd1uNEunh/o9RlQhpeDmykaEe6XDqZA3QOimVMS2lakZd/xNCNRDBuERe6p6z1EV8ym+TjprxH87+6y2Rgn43FU6ZnLJfUP2R7xJ4kmJ4uXXqbAAABAAgAaADQLM9gdidzh+8cPHVhx4hn1B85/FyWoWfLbc6hbirqNhCEKpaEIQgFxz/EVivBg6XF9WofwtY0f+crsa4R/iAxIdjcMyR4KDiRvHeVOHRimBy/D0p6K8wuHho5/v8ARV+EpfvyWhZRgAcl05V1ajF4/wDTfdV+Ipb4urypTi0cfWRr+9yrK9P6t4hxG8Sbx5lEK2PHDd5gTzV9hMMGNy+vVRNmYS5qHdZvXef3wKsmrTirrlRktvg5/byCbL995+XVWOzdi1K8ZYDc4aXONhJbJgXIaHBziBYG6mYzZdLDBpe6arMQA+nVEZqTYOYMabg5hZzhOUxINs1fS1ruJn/z2+fvxt6uX8TveImte2uZ5594+07137/aFDTw1So05GucGgZso0k5Wi2pJsBqSrLC7IpUnuOKeABToVaUZi2rnOZzIDZcIY6mSIDTJmwBsam2Kpp91hw+nTArNa6qTm7qq4gNDG2YGgBs+K+Z0gyRQ4miwsIa51R4IGZ3utYywlxMNETABNo4BXxXXERp51sk25tO/uY2liab8S59IEML/CCGtIFvqtsLbpVjhXwqtga3S5+LcPug/mfIBKbjw3S5+X+qvpPSz3jq7NGKoAkmOqxW18VkqPDBbOYJ3Nf49PvGp6KxqVnu8Ts0cYMCfkFW7TwznkFoJtBgSZDvDpxzOHUhcZp6q8OsUdM8qpzy4yblXnZ/srVxRlvhpg+Ko73RyHxO5DzhX3Zz2fxFTFW3ikDc/wD3CNPui/EjRbYEABoAa0CAAAABwAGirphmebLL5dcQi7G2JRwrctJviIhz3Xe7z3DkLdVNc9IzJLqkLTqI7M+9nsoF3T03nlyTOM2g59tG7mjQf3TNSomqVN9R4p0mF7zoGifM8BzNlGvMmzNR6uOynZl2KqNe5pFAGS42D4+o3iDvOmu9X+wfZ2ARUxRDzqKQ9wfeP1+mnVbVjAAABAFgBoANyzXy+Kr6YvNnoC9QhZmkIQhAIQhAL5p9omavjsTXNx3rmg8GMaxrPK3r1X0nXqZWudwBPoJXzw92ZxJ36+eq0YccXidqM15rMM5s2hLhPECOElX7qSXR2MMwNOBBnKdLfCRp0uOilYikWi8t0jMA3+qSw9MyWxWqVyVsqMTSlpEmdOcEag/vRVuLM5jvEW0kumI9Fc4sQAYiCDBFnCbjoVBFHNUZwHiP4b/nC4iNzp3M6jZQoZGtZ8IvzO/980kqRUCYcFu1pjiU/Z+Pc2nUZ3j2sMEtYQC4mWnUTvAIBEiZ0hetxbWghjJkyXO4wRMnfc8LbpuoVCiXe60nn+7eqtcNsBz4L3RyF/8AQKOnaerStxGILveOa8wPC2YAk73G3XmpOF2DWrRPgZukQB91u/r81pcFsinTu1onibn1Ux8rrphz1Sq8J2YoMHiaah4v0/lFvWVaYekxvusY37rWj8gmniBJMDeToqTavaINBaw/i3n7o/VTqIRuZK7U7TaR3U2kZo+LcPLUqg7OYw0sWwk3ksPnZNUsKazpc7K0XgbhvJJ0+e5M4kRUzNncQTra3rZVz7rI9nSnOuUglN0a+djX/E0H5ILv3xPJWqyy5NFxJAAJJMAAEkngALlX+y+xletBf/BZ9oS89G7vxehW02T2fo4cfw2eLe913nz3dBAVF81a9uV1cVrMdsjsHVqw6uTSZ8Ig1D13M+Z5BbfZmyaWHZkpMDRv4k8XE3J6qYhY75Jt3aa0ivYIQhcOwhCEAhCEAhCEDONo56T2Cxcxzf5gR+q+fe7IcQRBBIIO4gwR5EL6Dr1soJ3xK4L2ixmXHVAdXw/qXTMc5B6rT6e8VnUs+ekzG4Stnt8Q6FWblX7JeHOkXt+u8blYVAt0saur4Nm5uX7st9csSqvFgNMSTbeSVdV1W4gJpG1Q2gN0DoP3+al4fBt3iev9tE3VHBNd64fWd6lQ67r7D0lMYY1t1gLKmu/e53qV6KhTaNNU7aTG/WB6XVfi+0rW6QOtz6BVHczqfV36JmsymwS5wHSG/N39lEpg1tHtBUqWaCebtPJoUehgXe/VMddT0H75rypthjf8tt+MSf5nfoFGDqlU7zO4SfU71VMxv3XRE67aWH0vN4Kdm7yTqeZ3npp81puy3s7qY2SKrGMYQ1xhznSfFAbbcdSQsxQa2mNzncrgf3PyXe+xGy/o2HFI3eSXvO4vdEgdAAPJcZb9Nfl1jrufhS4T2bvZlp96O6bYOj+IRwLdAec+W5arZXZ6jh/cZ4vjdd/ru6CFZoWa2S1uJlorjrHMBCEKt2EIQgEIQgEIQgEIQgEIQgrmPzX4/lu+S5P7T+x78wr0m5nNnw/HTJktH2gbjqeK6xh2xLd7bf2+UJWJwzXth4sg+d8BtRrMOaocXObVDXAuLajG5R4TaRDp94HeOmiwW0zUYHAhw+1Ad6iQfkrrtf7KxVqGvhnmnVj3m2n7w3rCYluOwJPf4cPZ/wASmMoPMloyz1AV9c1oU2w1lpKuIB3EfMeosoVRwO9Zs9p6T9S9h5j9Wpp21j9WtPUg/Jyvj1EeYUz6efEr2q1Nd2qb/tarxaerf+lLbth+9rf6v7rr69HH0bLcUk3iKZyOy65TEcYMQoDdtO/4Y9SkVNtv+BvmXKfrU9z6V/ZBoYbFvHjc8dXNZ8m3Trdib3OE8pcfUwkVts1eDB5H9Sq/EbTqnWpHSB+Som9PmV8Vv8QuRhqbLmXc3GB6D+6j4jbbQMrb/ZYIb5nQ/NUDyXG5Ljzk/mtd2V9l2LxjgXDuKJ1c4HOR9lpufOAuJy+0Ooxe8pPs62VVx20aQj+HSe2rUj3WNY4EAne5zgGgcydxX0j3dv3qqPsp2aw+z6Ao0GQNXOMF73R7zjvPLQbldOxI4KmZ33WxGux6lUkJaiUcQJNv3+wnfpPJQk8hM/SeSPpPJA8hM/SeSPpPJA8hM/SeSPpPJA8hM/SeSPpPJA8hM/SeSU2uCgcQvMyEETHsIGZgBcN0xmG8Tx4elplRqFXOTBuDBHwngeCl1DLvkvMThRAIs4WDhrf5HoUCm4cJuts2m7VqbfVqMsQHDi3XXe0/olMxoMQRPA2PoboM5tb2YYGvJfQbJ3t8DvVkT5rJbR9gNB16Vaqzkcjx8w0/NdWq1YSTUIANkHDMT7AsS2e7xLDwljm+sEqsq+xbaTdHUndKjx+bQvollSQm3V7wEHzk72R7V4M/8Ves9jm03aimOtQn8gV9GOrEGClPfaQg4DhfYPjXe/VpN6BzvzAWi2X/AIfmAg1q7nchDR8pPzXXKdUkpwlBmNh+zXBYW7KTc3xEX9TdaVmFYNBCQKxJgJNTEZbuIDfiMAepsgeNIJqqGtEnkOpNgBxJO5Rxj3PMUmFw+Iy1n8xEu/CD1Cdw9I5g5xzO4xAE7mtkx1uTxQPYfDWlwgndMxwH75p3uAim4mZXlSoQUHvcBHcBesfIlI7wxKBXcBHcBJFUwV66oYBQe9wEdwF5SeSh9bcEHvcBHcBeOqEFKc4xIQedwEh2H4IbXKW5xm0XQMd2eBQpMFCCPR95SXNlRjZ3mpIKCPiNfJKFBrmgOAPVJrm6coGyCFWwgkwXN6GR6OlD6FQNEPaR9ppB9Qf0UqvTvKHu8IQQabqonwNNvqv6fE0c/RIZWfI/hP13Gmf+f9yFZ0adr703lgieKCDWxJn/ACqunBn/AFJX0l2T/Kqf/rG/m9Tat3WS6ghsIINCs+bUjp9ZzB+RKeLax3U28y5z/kA3805RdB8k5TfJPRBX/Qnz4qp/A1rPmcx+YT1DBUw4EtzO3OeS9w83EkeSlU3iIKQGybaIHy3VR2ahSHmyjsNwgkwmHi0807VfATbmiJlB7QOoXtYQAm6ToKcrlAmgNUqsLBJoFKrmyBNDemwnKBSXsgoFV9V6z3SvKtzZKNmwgbqNhKpumOSX7zU1S95BJQhCCNiNfJPUfdCEIPHJTEIQKTTNUIQOpFTRCEBT3r16EIEr1iEIEnclUtEIQKckLxCBT17uQhAlevQhAN1Q9CEAxev0QhAmmlPQhANXg1QhAtCEIP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17919</TotalTime>
  <Words>492</Words>
  <Application>Microsoft Office PowerPoint</Application>
  <PresentationFormat>Diavoorstelling (4:3)</PresentationFormat>
  <Paragraphs>126</Paragraphs>
  <Slides>39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Office-thema</vt:lpstr>
      <vt:lpstr>Ontdekken  Begrijpen  Beheersen</vt:lpstr>
      <vt:lpstr>De kracht van de ontdekking</vt:lpstr>
      <vt:lpstr>Behoud van  mechanische energie</vt:lpstr>
      <vt:lpstr>De truc met het tafelkleed</vt:lpstr>
      <vt:lpstr>We kijken door onze natuurkundebril</vt:lpstr>
      <vt:lpstr>Neem tijd voor een tussenstap </vt:lpstr>
      <vt:lpstr>Hoe kom je van ontdekken bij beheersen?</vt:lpstr>
      <vt:lpstr>Elektriciteit 3 havo/vwo</vt:lpstr>
      <vt:lpstr>Elektriciteit 3 havo/vwo</vt:lpstr>
      <vt:lpstr>Watt en kWh</vt:lpstr>
      <vt:lpstr>Spanning en stroom</vt:lpstr>
      <vt:lpstr>Spanning en stroom</vt:lpstr>
      <vt:lpstr>Spanning, stroom en energie</vt:lpstr>
      <vt:lpstr>Stroomsterkte en weerstand</vt:lpstr>
      <vt:lpstr>Elektrische schakeling</vt:lpstr>
      <vt:lpstr>Gevaar van elektriciteit</vt:lpstr>
      <vt:lpstr>Elektriciteit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En nu aan het werk!</vt:lpstr>
      <vt:lpstr>En nu aan het werk!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Ontdekken  Begrijpen  Beheersen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stencil tot lesmateriaal</dc:title>
  <dc:creator>Kees</dc:creator>
  <cp:lastModifiedBy>hook</cp:lastModifiedBy>
  <cp:revision>184</cp:revision>
  <dcterms:created xsi:type="dcterms:W3CDTF">2008-11-29T15:38:19Z</dcterms:created>
  <dcterms:modified xsi:type="dcterms:W3CDTF">2011-12-15T11:26:40Z</dcterms:modified>
</cp:coreProperties>
</file>